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7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6" r:id="rId9"/>
    <p:sldId id="277" r:id="rId10"/>
    <p:sldId id="27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D5F2"/>
    <a:srgbClr val="00B0F9"/>
    <a:srgbClr val="036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2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9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1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6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6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9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43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6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4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15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terestingengineering.com/lists/tachyons-particle-beat-light-in-ra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733A7-E177-1D5D-86FF-8940865B7C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REPORTE DE PRÁCTICAS DE ACCESORIOS PARA RADIOCIRUGÍA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9979B-0EEB-DE5A-2AFD-8096E27C0D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INSTITUTO NACIONAL DE CANCEROLOGÍA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A097C7-AA9B-CA32-97D6-629A8B462F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2255" y="3085766"/>
            <a:ext cx="3331420" cy="33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7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3AF094B-FCE6-9837-E9F0-7F19B407C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4533" y="785442"/>
            <a:ext cx="5829422" cy="5970958"/>
          </a:xfrm>
          <a:prstGeom prst="rect">
            <a:avLst/>
          </a:prstGeom>
        </p:spPr>
      </p:pic>
      <p:pic>
        <p:nvPicPr>
          <p:cNvPr id="2050" name="Picture 2" descr="Diseño PNG Y SVG De Silueta De Estilo De Pelo De Hombres Para Camisetas">
            <a:extLst>
              <a:ext uri="{FF2B5EF4-FFF2-40B4-BE49-F238E27FC236}">
                <a16:creationId xmlns:a16="http://schemas.microsoft.com/office/drawing/2014/main" id="{69F59B04-5B7F-0CA8-4005-C86828E01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30" y="1072216"/>
            <a:ext cx="2356784" cy="23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eño PNG Y SVG De Silueta De Pelo De Corte Asimétrico Para Camisetas">
            <a:extLst>
              <a:ext uri="{FF2B5EF4-FFF2-40B4-BE49-F238E27FC236}">
                <a16:creationId xmlns:a16="http://schemas.microsoft.com/office/drawing/2014/main" id="{BA2739F7-9ED8-E297-D6B5-870E05790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156" y="3429000"/>
            <a:ext cx="3053644" cy="305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844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582D7BC1-E789-6F27-0CF7-33DC475E5790}"/>
              </a:ext>
            </a:extLst>
          </p:cNvPr>
          <p:cNvGrpSpPr/>
          <p:nvPr/>
        </p:nvGrpSpPr>
        <p:grpSpPr>
          <a:xfrm>
            <a:off x="835377" y="0"/>
            <a:ext cx="4100689" cy="6858000"/>
            <a:chOff x="835377" y="0"/>
            <a:chExt cx="4100689" cy="6858000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BFC0573-6232-92BC-FE07-B4312DD4187E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3B138C9-EC44-DB10-C3BE-C7C6686B1CA2}"/>
                </a:ext>
              </a:extLst>
            </p:cNvPr>
            <p:cNvSpPr/>
            <p:nvPr/>
          </p:nvSpPr>
          <p:spPr>
            <a:xfrm>
              <a:off x="4298242" y="745068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823467F-8482-47F6-4FE8-83BF9A83C585}"/>
              </a:ext>
            </a:extLst>
          </p:cNvPr>
          <p:cNvGrpSpPr/>
          <p:nvPr/>
        </p:nvGrpSpPr>
        <p:grpSpPr>
          <a:xfrm>
            <a:off x="340547" y="0"/>
            <a:ext cx="4106177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09FD300-7731-912F-C669-5032817EF110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39EF5F5-E6C2-2FFA-6DE3-F278A41111F0}"/>
                </a:ext>
              </a:extLst>
            </p:cNvPr>
            <p:cNvSpPr/>
            <p:nvPr/>
          </p:nvSpPr>
          <p:spPr>
            <a:xfrm>
              <a:off x="3808900" y="1639712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FC59BB5-D8F4-415F-7B5A-08237D77B2CB}"/>
              </a:ext>
            </a:extLst>
          </p:cNvPr>
          <p:cNvGrpSpPr/>
          <p:nvPr/>
        </p:nvGrpSpPr>
        <p:grpSpPr>
          <a:xfrm>
            <a:off x="-154282" y="0"/>
            <a:ext cx="4111664" cy="6858000"/>
            <a:chOff x="-154282" y="0"/>
            <a:chExt cx="4111664" cy="6858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B37CB4E-F178-8E26-5EE6-F061FE316C6A}"/>
                </a:ext>
              </a:extLst>
            </p:cNvPr>
            <p:cNvSpPr/>
            <p:nvPr/>
          </p:nvSpPr>
          <p:spPr>
            <a:xfrm>
              <a:off x="-154282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C2E6CFE-6BAC-6C20-684A-2583C030ADE6}"/>
                </a:ext>
              </a:extLst>
            </p:cNvPr>
            <p:cNvSpPr/>
            <p:nvPr/>
          </p:nvSpPr>
          <p:spPr>
            <a:xfrm>
              <a:off x="3319558" y="2534356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6AA2F68-2133-D497-6736-79EEA97182EC}"/>
              </a:ext>
            </a:extLst>
          </p:cNvPr>
          <p:cNvGrpSpPr/>
          <p:nvPr/>
        </p:nvGrpSpPr>
        <p:grpSpPr>
          <a:xfrm>
            <a:off x="-649111" y="0"/>
            <a:ext cx="4117151" cy="6858000"/>
            <a:chOff x="-649111" y="0"/>
            <a:chExt cx="4117151" cy="6858000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C406D7E-6005-C9AA-2890-5D7022EAAF4B}"/>
                </a:ext>
              </a:extLst>
            </p:cNvPr>
            <p:cNvSpPr/>
            <p:nvPr/>
          </p:nvSpPr>
          <p:spPr>
            <a:xfrm>
              <a:off x="-649111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6CE9055A-8B12-2B6E-C6C8-76C3BDB0FD64}"/>
                </a:ext>
              </a:extLst>
            </p:cNvPr>
            <p:cNvSpPr/>
            <p:nvPr/>
          </p:nvSpPr>
          <p:spPr>
            <a:xfrm>
              <a:off x="2830216" y="3429000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C2012039-FB76-EB1F-5A7D-AB96B6A94518}"/>
              </a:ext>
            </a:extLst>
          </p:cNvPr>
          <p:cNvSpPr txBox="1">
            <a:spLocks/>
          </p:cNvSpPr>
          <p:nvPr/>
        </p:nvSpPr>
        <p:spPr>
          <a:xfrm>
            <a:off x="4936066" y="2043758"/>
            <a:ext cx="6491297" cy="41703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>
                <a:solidFill>
                  <a:schemeClr val="tx1"/>
                </a:solidFill>
              </a:rPr>
              <a:t>La radiocirugía es una técnica avanzada que </a:t>
            </a:r>
            <a:r>
              <a:rPr lang="es-MX" sz="2400" b="1">
                <a:solidFill>
                  <a:schemeClr val="tx1"/>
                </a:solidFill>
              </a:rPr>
              <a:t>utiliza altas dosis de radiación para tratar tumores y otras anomalías sin necesidad de incisiones quirúrgicas</a:t>
            </a:r>
            <a:r>
              <a:rPr lang="es-MX" sz="2400">
                <a:solidFill>
                  <a:schemeClr val="tx1"/>
                </a:solidFill>
              </a:rPr>
              <a:t>. Se basa en la </a:t>
            </a:r>
            <a:r>
              <a:rPr lang="es-MX" sz="2400" b="1">
                <a:solidFill>
                  <a:schemeClr val="tx1"/>
                </a:solidFill>
              </a:rPr>
              <a:t>administración precisa de radiación concentrada en un área pequeña</a:t>
            </a:r>
            <a:r>
              <a:rPr lang="es-MX" sz="2400">
                <a:solidFill>
                  <a:schemeClr val="tx1"/>
                </a:solidFill>
              </a:rPr>
              <a:t>, lo que permite tratar tejidos afectados minimizando el daño a los tejidos circundantes.</a:t>
            </a:r>
          </a:p>
          <a:p>
            <a:pPr algn="just"/>
            <a:r>
              <a:rPr lang="es-MX" sz="2400">
                <a:solidFill>
                  <a:schemeClr val="tx1"/>
                </a:solidFill>
              </a:rPr>
              <a:t>Los </a:t>
            </a:r>
            <a:r>
              <a:rPr lang="es-MX" sz="2400" b="1">
                <a:solidFill>
                  <a:schemeClr val="tx1"/>
                </a:solidFill>
              </a:rPr>
              <a:t>accesorios de fijación optimizan la inmovilización del paciente y mejoran la precisión del tratamiento</a:t>
            </a:r>
            <a:r>
              <a:rPr lang="es-MX" sz="2400">
                <a:solidFill>
                  <a:schemeClr val="tx1"/>
                </a:solidFill>
              </a:rPr>
              <a:t>, reduciendo errores de posicionamiento y mejorando los resultados clínicos. La correcta elección y uso de estos accesorios es fundamental para garantizar la </a:t>
            </a:r>
            <a:r>
              <a:rPr lang="es-MX" sz="2400" b="1">
                <a:solidFill>
                  <a:schemeClr val="tx1"/>
                </a:solidFill>
              </a:rPr>
              <a:t>eficacia del tratamiento y la comodidad del paciente</a:t>
            </a:r>
            <a:r>
              <a:rPr lang="es-MX" sz="2400">
                <a:solidFill>
                  <a:schemeClr val="tx1"/>
                </a:solidFill>
              </a:rPr>
              <a:t>.</a:t>
            </a:r>
            <a:endParaRPr lang="es-MX" sz="2400" dirty="0">
              <a:solidFill>
                <a:schemeClr val="tx1"/>
              </a:solidFill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E42C8D69-5E46-0CDB-BDBD-9EA0BA1C9EEA}"/>
              </a:ext>
            </a:extLst>
          </p:cNvPr>
          <p:cNvSpPr txBox="1">
            <a:spLocks/>
          </p:cNvSpPr>
          <p:nvPr/>
        </p:nvSpPr>
        <p:spPr>
          <a:xfrm>
            <a:off x="7080019" y="1149114"/>
            <a:ext cx="267829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justificación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6703D5F7-377D-B9BA-0733-7DD4745736CF}"/>
              </a:ext>
            </a:extLst>
          </p:cNvPr>
          <p:cNvSpPr txBox="1">
            <a:spLocks/>
          </p:cNvSpPr>
          <p:nvPr/>
        </p:nvSpPr>
        <p:spPr>
          <a:xfrm rot="16200000">
            <a:off x="2464269" y="4359627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Proveedores de accesorios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DF98A0E-2B32-D235-8B30-7AF29FFC11FE}"/>
              </a:ext>
            </a:extLst>
          </p:cNvPr>
          <p:cNvSpPr txBox="1">
            <a:spLocks/>
          </p:cNvSpPr>
          <p:nvPr/>
        </p:nvSpPr>
        <p:spPr>
          <a:xfrm rot="16200000">
            <a:off x="1946037" y="4476749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Soporte moldeable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28C53618-688E-3BC0-1310-14652156E895}"/>
              </a:ext>
            </a:extLst>
          </p:cNvPr>
          <p:cNvSpPr txBox="1">
            <a:spLocks/>
          </p:cNvSpPr>
          <p:nvPr/>
        </p:nvSpPr>
        <p:spPr>
          <a:xfrm rot="16200000">
            <a:off x="2544880" y="1933038"/>
            <a:ext cx="171978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 err="1">
                <a:solidFill>
                  <a:schemeClr val="tx1"/>
                </a:solidFill>
              </a:rPr>
              <a:t>mordedera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3B75300E-558B-E70B-9547-B57B8A3A927A}"/>
              </a:ext>
            </a:extLst>
          </p:cNvPr>
          <p:cNvSpPr txBox="1">
            <a:spLocks/>
          </p:cNvSpPr>
          <p:nvPr/>
        </p:nvSpPr>
        <p:spPr>
          <a:xfrm rot="16200000">
            <a:off x="932976" y="1804573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Máscara termoplástica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70243E3-968E-DDC8-C9B8-FEC890F06154}"/>
              </a:ext>
            </a:extLst>
          </p:cNvPr>
          <p:cNvGrpSpPr/>
          <p:nvPr/>
        </p:nvGrpSpPr>
        <p:grpSpPr>
          <a:xfrm>
            <a:off x="-1214967" y="0"/>
            <a:ext cx="4096623" cy="6858000"/>
            <a:chOff x="-1214967" y="0"/>
            <a:chExt cx="4096623" cy="68580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BC0AD0C3-6FD9-57C2-2B39-F98E9549A15F}"/>
                </a:ext>
              </a:extLst>
            </p:cNvPr>
            <p:cNvSpPr/>
            <p:nvPr/>
          </p:nvSpPr>
          <p:spPr>
            <a:xfrm>
              <a:off x="-1214967" y="0"/>
              <a:ext cx="3781778" cy="6858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FB43D67B-F406-3CA9-1CAF-D09177F24338}"/>
                </a:ext>
              </a:extLst>
            </p:cNvPr>
            <p:cNvSpPr/>
            <p:nvPr/>
          </p:nvSpPr>
          <p:spPr>
            <a:xfrm>
              <a:off x="2243832" y="4336658"/>
              <a:ext cx="637824" cy="69991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BF60E9F1-DCB9-1A02-45EB-EDD8BC5914A4}"/>
              </a:ext>
            </a:extLst>
          </p:cNvPr>
          <p:cNvSpPr txBox="1">
            <a:spLocks/>
          </p:cNvSpPr>
          <p:nvPr/>
        </p:nvSpPr>
        <p:spPr>
          <a:xfrm rot="16200000">
            <a:off x="1138445" y="2888436"/>
            <a:ext cx="22728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Arreglo final</a:t>
            </a:r>
          </a:p>
        </p:txBody>
      </p:sp>
    </p:spTree>
    <p:extLst>
      <p:ext uri="{BB962C8B-B14F-4D97-AF65-F5344CB8AC3E}">
        <p14:creationId xmlns:p14="http://schemas.microsoft.com/office/powerpoint/2010/main" val="202791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582D7BC1-E789-6F27-0CF7-33DC475E5790}"/>
              </a:ext>
            </a:extLst>
          </p:cNvPr>
          <p:cNvGrpSpPr/>
          <p:nvPr/>
        </p:nvGrpSpPr>
        <p:grpSpPr>
          <a:xfrm>
            <a:off x="835377" y="0"/>
            <a:ext cx="13257994" cy="6858000"/>
            <a:chOff x="835377" y="0"/>
            <a:chExt cx="4100689" cy="6858000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BFC0573-6232-92BC-FE07-B4312DD4187E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3B138C9-EC44-DB10-C3BE-C7C6686B1CA2}"/>
                </a:ext>
              </a:extLst>
            </p:cNvPr>
            <p:cNvSpPr/>
            <p:nvPr/>
          </p:nvSpPr>
          <p:spPr>
            <a:xfrm>
              <a:off x="4298242" y="745068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823467F-8482-47F6-4FE8-83BF9A83C585}"/>
              </a:ext>
            </a:extLst>
          </p:cNvPr>
          <p:cNvGrpSpPr/>
          <p:nvPr/>
        </p:nvGrpSpPr>
        <p:grpSpPr>
          <a:xfrm>
            <a:off x="340547" y="0"/>
            <a:ext cx="4106177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09FD300-7731-912F-C669-5032817EF110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39EF5F5-E6C2-2FFA-6DE3-F278A41111F0}"/>
                </a:ext>
              </a:extLst>
            </p:cNvPr>
            <p:cNvSpPr/>
            <p:nvPr/>
          </p:nvSpPr>
          <p:spPr>
            <a:xfrm>
              <a:off x="3808900" y="1639712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FC59BB5-D8F4-415F-7B5A-08237D77B2CB}"/>
              </a:ext>
            </a:extLst>
          </p:cNvPr>
          <p:cNvGrpSpPr/>
          <p:nvPr/>
        </p:nvGrpSpPr>
        <p:grpSpPr>
          <a:xfrm>
            <a:off x="-154282" y="0"/>
            <a:ext cx="4111664" cy="6858000"/>
            <a:chOff x="-154282" y="0"/>
            <a:chExt cx="4111664" cy="6858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B37CB4E-F178-8E26-5EE6-F061FE316C6A}"/>
                </a:ext>
              </a:extLst>
            </p:cNvPr>
            <p:cNvSpPr/>
            <p:nvPr/>
          </p:nvSpPr>
          <p:spPr>
            <a:xfrm>
              <a:off x="-154282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C2E6CFE-6BAC-6C20-684A-2583C030ADE6}"/>
                </a:ext>
              </a:extLst>
            </p:cNvPr>
            <p:cNvSpPr/>
            <p:nvPr/>
          </p:nvSpPr>
          <p:spPr>
            <a:xfrm>
              <a:off x="3319558" y="2534356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6AA2F68-2133-D497-6736-79EEA97182EC}"/>
              </a:ext>
            </a:extLst>
          </p:cNvPr>
          <p:cNvGrpSpPr/>
          <p:nvPr/>
        </p:nvGrpSpPr>
        <p:grpSpPr>
          <a:xfrm>
            <a:off x="-649111" y="0"/>
            <a:ext cx="4117151" cy="6858000"/>
            <a:chOff x="-649111" y="0"/>
            <a:chExt cx="4117151" cy="6858000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C406D7E-6005-C9AA-2890-5D7022EAAF4B}"/>
                </a:ext>
              </a:extLst>
            </p:cNvPr>
            <p:cNvSpPr/>
            <p:nvPr/>
          </p:nvSpPr>
          <p:spPr>
            <a:xfrm>
              <a:off x="-649111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6CE9055A-8B12-2B6E-C6C8-76C3BDB0FD64}"/>
                </a:ext>
              </a:extLst>
            </p:cNvPr>
            <p:cNvSpPr/>
            <p:nvPr/>
          </p:nvSpPr>
          <p:spPr>
            <a:xfrm>
              <a:off x="2830216" y="3429000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9DF98A0E-2B32-D235-8B30-7AF29FFC11FE}"/>
              </a:ext>
            </a:extLst>
          </p:cNvPr>
          <p:cNvSpPr txBox="1">
            <a:spLocks/>
          </p:cNvSpPr>
          <p:nvPr/>
        </p:nvSpPr>
        <p:spPr>
          <a:xfrm rot="16200000">
            <a:off x="1946037" y="4476749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Soporte moldeable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28C53618-688E-3BC0-1310-14652156E895}"/>
              </a:ext>
            </a:extLst>
          </p:cNvPr>
          <p:cNvSpPr txBox="1">
            <a:spLocks/>
          </p:cNvSpPr>
          <p:nvPr/>
        </p:nvSpPr>
        <p:spPr>
          <a:xfrm rot="16200000">
            <a:off x="2544880" y="1933038"/>
            <a:ext cx="171978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 err="1">
                <a:solidFill>
                  <a:schemeClr val="tx1"/>
                </a:solidFill>
              </a:rPr>
              <a:t>mordedera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3B75300E-558B-E70B-9547-B57B8A3A927A}"/>
              </a:ext>
            </a:extLst>
          </p:cNvPr>
          <p:cNvSpPr txBox="1">
            <a:spLocks/>
          </p:cNvSpPr>
          <p:nvPr/>
        </p:nvSpPr>
        <p:spPr>
          <a:xfrm rot="16200000">
            <a:off x="932976" y="1804573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Máscara termoplástica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853527B-FE18-6C5C-D02A-CD75104AB6EE}"/>
              </a:ext>
            </a:extLst>
          </p:cNvPr>
          <p:cNvGrpSpPr/>
          <p:nvPr/>
        </p:nvGrpSpPr>
        <p:grpSpPr>
          <a:xfrm>
            <a:off x="-1214967" y="0"/>
            <a:ext cx="4096623" cy="6858000"/>
            <a:chOff x="-1214967" y="0"/>
            <a:chExt cx="4096623" cy="68580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BC0AD0C3-6FD9-57C2-2B39-F98E9549A15F}"/>
                </a:ext>
              </a:extLst>
            </p:cNvPr>
            <p:cNvSpPr/>
            <p:nvPr/>
          </p:nvSpPr>
          <p:spPr>
            <a:xfrm>
              <a:off x="-1214967" y="0"/>
              <a:ext cx="3781778" cy="6858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FB43D67B-F406-3CA9-1CAF-D09177F24338}"/>
                </a:ext>
              </a:extLst>
            </p:cNvPr>
            <p:cNvSpPr/>
            <p:nvPr/>
          </p:nvSpPr>
          <p:spPr>
            <a:xfrm>
              <a:off x="2243832" y="4336658"/>
              <a:ext cx="637824" cy="69991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BF60E9F1-DCB9-1A02-45EB-EDD8BC5914A4}"/>
              </a:ext>
            </a:extLst>
          </p:cNvPr>
          <p:cNvSpPr txBox="1">
            <a:spLocks/>
          </p:cNvSpPr>
          <p:nvPr/>
        </p:nvSpPr>
        <p:spPr>
          <a:xfrm rot="16200000">
            <a:off x="1138445" y="2888436"/>
            <a:ext cx="22728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Arreglo final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694E99-F277-8616-BDAB-187803B508CD}"/>
              </a:ext>
            </a:extLst>
          </p:cNvPr>
          <p:cNvSpPr txBox="1">
            <a:spLocks/>
          </p:cNvSpPr>
          <p:nvPr/>
        </p:nvSpPr>
        <p:spPr>
          <a:xfrm>
            <a:off x="5103838" y="745068"/>
            <a:ext cx="6306866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3200" dirty="0">
                <a:solidFill>
                  <a:schemeClr val="tx1"/>
                </a:solidFill>
              </a:rPr>
              <a:t>Proveedores de accesorios</a:t>
            </a:r>
          </a:p>
        </p:txBody>
      </p:sp>
      <p:pic>
        <p:nvPicPr>
          <p:cNvPr id="6" name="Picture 4" descr="Klarity">
            <a:extLst>
              <a:ext uri="{FF2B5EF4-FFF2-40B4-BE49-F238E27FC236}">
                <a16:creationId xmlns:a16="http://schemas.microsoft.com/office/drawing/2014/main" id="{B34CF37E-5D79-4AB8-C5B9-CA9E40FE6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335" y="2684591"/>
            <a:ext cx="3350094" cy="126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2303BD2-AD9D-9CC6-A66F-3C5B3693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571" y="2339623"/>
            <a:ext cx="3523392" cy="195627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D23FFC5-F2E9-3309-419A-85924F0A6B49}"/>
              </a:ext>
            </a:extLst>
          </p:cNvPr>
          <p:cNvSpPr txBox="1"/>
          <p:nvPr/>
        </p:nvSpPr>
        <p:spPr>
          <a:xfrm>
            <a:off x="4565875" y="4546712"/>
            <a:ext cx="306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Fabricante de equipos médicos en </a:t>
            </a:r>
            <a:r>
              <a:rPr lang="es-MX" dirty="0" err="1"/>
              <a:t>Wijnegem</a:t>
            </a:r>
            <a:r>
              <a:rPr lang="es-MX" dirty="0"/>
              <a:t>, Bélgica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ED40EF1-FAC0-9D2F-C39D-0D137E9F7E20}"/>
              </a:ext>
            </a:extLst>
          </p:cNvPr>
          <p:cNvSpPr txBox="1"/>
          <p:nvPr/>
        </p:nvSpPr>
        <p:spPr>
          <a:xfrm>
            <a:off x="8565382" y="4546712"/>
            <a:ext cx="306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Fabricante de equipos médicos en Heath, Ohio</a:t>
            </a:r>
          </a:p>
        </p:txBody>
      </p:sp>
    </p:spTree>
    <p:extLst>
      <p:ext uri="{BB962C8B-B14F-4D97-AF65-F5344CB8AC3E}">
        <p14:creationId xmlns:p14="http://schemas.microsoft.com/office/powerpoint/2010/main" val="42597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582D7BC1-E789-6F27-0CF7-33DC475E5790}"/>
              </a:ext>
            </a:extLst>
          </p:cNvPr>
          <p:cNvGrpSpPr/>
          <p:nvPr/>
        </p:nvGrpSpPr>
        <p:grpSpPr>
          <a:xfrm>
            <a:off x="835377" y="0"/>
            <a:ext cx="13257994" cy="6858000"/>
            <a:chOff x="835377" y="0"/>
            <a:chExt cx="4100689" cy="6858000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BFC0573-6232-92BC-FE07-B4312DD4187E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3B138C9-EC44-DB10-C3BE-C7C6686B1CA2}"/>
                </a:ext>
              </a:extLst>
            </p:cNvPr>
            <p:cNvSpPr/>
            <p:nvPr/>
          </p:nvSpPr>
          <p:spPr>
            <a:xfrm>
              <a:off x="4298242" y="745068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823467F-8482-47F6-4FE8-83BF9A83C585}"/>
              </a:ext>
            </a:extLst>
          </p:cNvPr>
          <p:cNvGrpSpPr/>
          <p:nvPr/>
        </p:nvGrpSpPr>
        <p:grpSpPr>
          <a:xfrm>
            <a:off x="340546" y="0"/>
            <a:ext cx="14080304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09FD300-7731-912F-C669-5032817EF110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39EF5F5-E6C2-2FFA-6DE3-F278A41111F0}"/>
                </a:ext>
              </a:extLst>
            </p:cNvPr>
            <p:cNvSpPr/>
            <p:nvPr/>
          </p:nvSpPr>
          <p:spPr>
            <a:xfrm>
              <a:off x="3808900" y="1639712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FC59BB5-D8F4-415F-7B5A-08237D77B2CB}"/>
              </a:ext>
            </a:extLst>
          </p:cNvPr>
          <p:cNvGrpSpPr/>
          <p:nvPr/>
        </p:nvGrpSpPr>
        <p:grpSpPr>
          <a:xfrm>
            <a:off x="-154282" y="0"/>
            <a:ext cx="4111664" cy="6858000"/>
            <a:chOff x="-154282" y="0"/>
            <a:chExt cx="4111664" cy="6858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B37CB4E-F178-8E26-5EE6-F061FE316C6A}"/>
                </a:ext>
              </a:extLst>
            </p:cNvPr>
            <p:cNvSpPr/>
            <p:nvPr/>
          </p:nvSpPr>
          <p:spPr>
            <a:xfrm>
              <a:off x="-154282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C2E6CFE-6BAC-6C20-684A-2583C030ADE6}"/>
                </a:ext>
              </a:extLst>
            </p:cNvPr>
            <p:cNvSpPr/>
            <p:nvPr/>
          </p:nvSpPr>
          <p:spPr>
            <a:xfrm>
              <a:off x="3319558" y="2534356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6AA2F68-2133-D497-6736-79EEA97182EC}"/>
              </a:ext>
            </a:extLst>
          </p:cNvPr>
          <p:cNvGrpSpPr/>
          <p:nvPr/>
        </p:nvGrpSpPr>
        <p:grpSpPr>
          <a:xfrm>
            <a:off x="-649111" y="0"/>
            <a:ext cx="4117151" cy="6858000"/>
            <a:chOff x="-649111" y="0"/>
            <a:chExt cx="4117151" cy="6858000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C406D7E-6005-C9AA-2890-5D7022EAAF4B}"/>
                </a:ext>
              </a:extLst>
            </p:cNvPr>
            <p:cNvSpPr/>
            <p:nvPr/>
          </p:nvSpPr>
          <p:spPr>
            <a:xfrm>
              <a:off x="-649111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6CE9055A-8B12-2B6E-C6C8-76C3BDB0FD64}"/>
                </a:ext>
              </a:extLst>
            </p:cNvPr>
            <p:cNvSpPr/>
            <p:nvPr/>
          </p:nvSpPr>
          <p:spPr>
            <a:xfrm>
              <a:off x="2830216" y="3429000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Título 1">
            <a:extLst>
              <a:ext uri="{FF2B5EF4-FFF2-40B4-BE49-F238E27FC236}">
                <a16:creationId xmlns:a16="http://schemas.microsoft.com/office/drawing/2014/main" id="{28C53618-688E-3BC0-1310-14652156E895}"/>
              </a:ext>
            </a:extLst>
          </p:cNvPr>
          <p:cNvSpPr txBox="1">
            <a:spLocks/>
          </p:cNvSpPr>
          <p:nvPr/>
        </p:nvSpPr>
        <p:spPr>
          <a:xfrm rot="16200000">
            <a:off x="2544880" y="1933038"/>
            <a:ext cx="171978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 err="1">
                <a:solidFill>
                  <a:schemeClr val="tx1"/>
                </a:solidFill>
              </a:rPr>
              <a:t>mordedera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3B75300E-558B-E70B-9547-B57B8A3A927A}"/>
              </a:ext>
            </a:extLst>
          </p:cNvPr>
          <p:cNvSpPr txBox="1">
            <a:spLocks/>
          </p:cNvSpPr>
          <p:nvPr/>
        </p:nvSpPr>
        <p:spPr>
          <a:xfrm rot="16200000">
            <a:off x="932976" y="1804573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Máscara termoplástica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853527B-FE18-6C5C-D02A-CD75104AB6EE}"/>
              </a:ext>
            </a:extLst>
          </p:cNvPr>
          <p:cNvGrpSpPr/>
          <p:nvPr/>
        </p:nvGrpSpPr>
        <p:grpSpPr>
          <a:xfrm>
            <a:off x="-1214967" y="0"/>
            <a:ext cx="4096623" cy="6858000"/>
            <a:chOff x="-1214967" y="0"/>
            <a:chExt cx="4096623" cy="68580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BC0AD0C3-6FD9-57C2-2B39-F98E9549A15F}"/>
                </a:ext>
              </a:extLst>
            </p:cNvPr>
            <p:cNvSpPr/>
            <p:nvPr/>
          </p:nvSpPr>
          <p:spPr>
            <a:xfrm>
              <a:off x="-1214967" y="0"/>
              <a:ext cx="3781778" cy="6858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FB43D67B-F406-3CA9-1CAF-D09177F24338}"/>
                </a:ext>
              </a:extLst>
            </p:cNvPr>
            <p:cNvSpPr/>
            <p:nvPr/>
          </p:nvSpPr>
          <p:spPr>
            <a:xfrm>
              <a:off x="2243832" y="4336658"/>
              <a:ext cx="637824" cy="69991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BF60E9F1-DCB9-1A02-45EB-EDD8BC5914A4}"/>
              </a:ext>
            </a:extLst>
          </p:cNvPr>
          <p:cNvSpPr txBox="1">
            <a:spLocks/>
          </p:cNvSpPr>
          <p:nvPr/>
        </p:nvSpPr>
        <p:spPr>
          <a:xfrm rot="16200000">
            <a:off x="1138445" y="2888436"/>
            <a:ext cx="22728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Arreglo final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CFB3F0C0-1491-8C49-6DCF-D7804F1F3E94}"/>
              </a:ext>
            </a:extLst>
          </p:cNvPr>
          <p:cNvSpPr txBox="1">
            <a:spLocks/>
          </p:cNvSpPr>
          <p:nvPr/>
        </p:nvSpPr>
        <p:spPr>
          <a:xfrm>
            <a:off x="5677532" y="268818"/>
            <a:ext cx="4596274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3200" dirty="0">
                <a:solidFill>
                  <a:schemeClr val="tx1"/>
                </a:solidFill>
              </a:rPr>
              <a:t>Soporte moldeable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68FA141-B96F-CD8F-795E-792119C1A094}"/>
              </a:ext>
            </a:extLst>
          </p:cNvPr>
          <p:cNvSpPr txBox="1">
            <a:spLocks/>
          </p:cNvSpPr>
          <p:nvPr/>
        </p:nvSpPr>
        <p:spPr>
          <a:xfrm>
            <a:off x="4733975" y="1540819"/>
            <a:ext cx="267829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 err="1">
                <a:solidFill>
                  <a:schemeClr val="tx1"/>
                </a:solidFill>
              </a:rPr>
              <a:t>thermofit</a:t>
            </a:r>
            <a:endParaRPr lang="es-MX" i="1" dirty="0">
              <a:solidFill>
                <a:schemeClr val="tx1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AE1BE495-6975-6969-827F-6F75E5872C56}"/>
              </a:ext>
            </a:extLst>
          </p:cNvPr>
          <p:cNvSpPr txBox="1">
            <a:spLocks/>
          </p:cNvSpPr>
          <p:nvPr/>
        </p:nvSpPr>
        <p:spPr>
          <a:xfrm>
            <a:off x="8998825" y="1540819"/>
            <a:ext cx="267829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 err="1">
                <a:solidFill>
                  <a:schemeClr val="tx1"/>
                </a:solidFill>
              </a:rPr>
              <a:t>cushion</a:t>
            </a:r>
            <a:endParaRPr lang="es-MX" i="1" dirty="0">
              <a:solidFill>
                <a:schemeClr val="tx1"/>
              </a:solidFill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BDF704F-FA0B-1B8A-21C9-5EBA28DBCCEC}"/>
              </a:ext>
            </a:extLst>
          </p:cNvPr>
          <p:cNvSpPr txBox="1">
            <a:spLocks/>
          </p:cNvSpPr>
          <p:nvPr/>
        </p:nvSpPr>
        <p:spPr>
          <a:xfrm>
            <a:off x="9693673" y="5435682"/>
            <a:ext cx="1288594" cy="4070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i="1" dirty="0">
                <a:solidFill>
                  <a:schemeClr val="tx1"/>
                </a:solidFill>
              </a:rPr>
              <a:t>R550-M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02FD631E-1F78-289D-AD37-7577F4920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9" t="13167" r="23868" b="7652"/>
          <a:stretch/>
        </p:blipFill>
        <p:spPr bwMode="auto">
          <a:xfrm>
            <a:off x="8899333" y="2103019"/>
            <a:ext cx="2877274" cy="32989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0DA97A2-6637-83FE-7B50-C88EDF9B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84" b="10533"/>
          <a:stretch/>
        </p:blipFill>
        <p:spPr>
          <a:xfrm>
            <a:off x="3980958" y="2261103"/>
            <a:ext cx="4184323" cy="3166811"/>
          </a:xfrm>
          <a:prstGeom prst="rect">
            <a:avLst/>
          </a:prstGeom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A366849A-088C-E8CC-43F0-5A8C26BC4E84}"/>
              </a:ext>
            </a:extLst>
          </p:cNvPr>
          <p:cNvSpPr txBox="1">
            <a:spLocks/>
          </p:cNvSpPr>
          <p:nvPr/>
        </p:nvSpPr>
        <p:spPr>
          <a:xfrm>
            <a:off x="5261203" y="5435682"/>
            <a:ext cx="1288594" cy="4070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i="1" dirty="0">
                <a:solidFill>
                  <a:schemeClr val="tx1"/>
                </a:solidFill>
              </a:rPr>
              <a:t>32392</a:t>
            </a:r>
          </a:p>
        </p:txBody>
      </p:sp>
    </p:spTree>
    <p:extLst>
      <p:ext uri="{BB962C8B-B14F-4D97-AF65-F5344CB8AC3E}">
        <p14:creationId xmlns:p14="http://schemas.microsoft.com/office/powerpoint/2010/main" val="2346067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582D7BC1-E789-6F27-0CF7-33DC475E5790}"/>
              </a:ext>
            </a:extLst>
          </p:cNvPr>
          <p:cNvGrpSpPr/>
          <p:nvPr/>
        </p:nvGrpSpPr>
        <p:grpSpPr>
          <a:xfrm>
            <a:off x="835377" y="0"/>
            <a:ext cx="13257994" cy="6858000"/>
            <a:chOff x="835377" y="0"/>
            <a:chExt cx="4100689" cy="6858000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BFC0573-6232-92BC-FE07-B4312DD4187E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3B138C9-EC44-DB10-C3BE-C7C6686B1CA2}"/>
                </a:ext>
              </a:extLst>
            </p:cNvPr>
            <p:cNvSpPr/>
            <p:nvPr/>
          </p:nvSpPr>
          <p:spPr>
            <a:xfrm>
              <a:off x="4298242" y="745068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823467F-8482-47F6-4FE8-83BF9A83C585}"/>
              </a:ext>
            </a:extLst>
          </p:cNvPr>
          <p:cNvGrpSpPr/>
          <p:nvPr/>
        </p:nvGrpSpPr>
        <p:grpSpPr>
          <a:xfrm>
            <a:off x="340546" y="0"/>
            <a:ext cx="14080304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09FD300-7731-912F-C669-5032817EF110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39EF5F5-E6C2-2FFA-6DE3-F278A41111F0}"/>
                </a:ext>
              </a:extLst>
            </p:cNvPr>
            <p:cNvSpPr/>
            <p:nvPr/>
          </p:nvSpPr>
          <p:spPr>
            <a:xfrm>
              <a:off x="3808900" y="1639712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FC59BB5-D8F4-415F-7B5A-08237D77B2CB}"/>
              </a:ext>
            </a:extLst>
          </p:cNvPr>
          <p:cNvGrpSpPr/>
          <p:nvPr/>
        </p:nvGrpSpPr>
        <p:grpSpPr>
          <a:xfrm>
            <a:off x="-154282" y="0"/>
            <a:ext cx="14746582" cy="6858000"/>
            <a:chOff x="-154282" y="0"/>
            <a:chExt cx="4111664" cy="6858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B37CB4E-F178-8E26-5EE6-F061FE316C6A}"/>
                </a:ext>
              </a:extLst>
            </p:cNvPr>
            <p:cNvSpPr/>
            <p:nvPr/>
          </p:nvSpPr>
          <p:spPr>
            <a:xfrm>
              <a:off x="-154282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C2E6CFE-6BAC-6C20-684A-2583C030ADE6}"/>
                </a:ext>
              </a:extLst>
            </p:cNvPr>
            <p:cNvSpPr/>
            <p:nvPr/>
          </p:nvSpPr>
          <p:spPr>
            <a:xfrm>
              <a:off x="3319558" y="2534356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6AA2F68-2133-D497-6736-79EEA97182EC}"/>
              </a:ext>
            </a:extLst>
          </p:cNvPr>
          <p:cNvGrpSpPr/>
          <p:nvPr/>
        </p:nvGrpSpPr>
        <p:grpSpPr>
          <a:xfrm>
            <a:off x="-649111" y="0"/>
            <a:ext cx="4117151" cy="6858000"/>
            <a:chOff x="-649111" y="0"/>
            <a:chExt cx="4117151" cy="6858000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C406D7E-6005-C9AA-2890-5D7022EAAF4B}"/>
                </a:ext>
              </a:extLst>
            </p:cNvPr>
            <p:cNvSpPr/>
            <p:nvPr/>
          </p:nvSpPr>
          <p:spPr>
            <a:xfrm>
              <a:off x="-649111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6CE9055A-8B12-2B6E-C6C8-76C3BDB0FD64}"/>
                </a:ext>
              </a:extLst>
            </p:cNvPr>
            <p:cNvSpPr/>
            <p:nvPr/>
          </p:nvSpPr>
          <p:spPr>
            <a:xfrm>
              <a:off x="2830216" y="3429000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4" name="Título 1">
            <a:extLst>
              <a:ext uri="{FF2B5EF4-FFF2-40B4-BE49-F238E27FC236}">
                <a16:creationId xmlns:a16="http://schemas.microsoft.com/office/drawing/2014/main" id="{3B75300E-558B-E70B-9547-B57B8A3A927A}"/>
              </a:ext>
            </a:extLst>
          </p:cNvPr>
          <p:cNvSpPr txBox="1">
            <a:spLocks/>
          </p:cNvSpPr>
          <p:nvPr/>
        </p:nvSpPr>
        <p:spPr>
          <a:xfrm rot="16200000">
            <a:off x="932976" y="1804573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Máscara termoplástica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853527B-FE18-6C5C-D02A-CD75104AB6EE}"/>
              </a:ext>
            </a:extLst>
          </p:cNvPr>
          <p:cNvGrpSpPr/>
          <p:nvPr/>
        </p:nvGrpSpPr>
        <p:grpSpPr>
          <a:xfrm>
            <a:off x="-1214967" y="0"/>
            <a:ext cx="4096623" cy="6858000"/>
            <a:chOff x="-1214967" y="0"/>
            <a:chExt cx="4096623" cy="68580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BC0AD0C3-6FD9-57C2-2B39-F98E9549A15F}"/>
                </a:ext>
              </a:extLst>
            </p:cNvPr>
            <p:cNvSpPr/>
            <p:nvPr/>
          </p:nvSpPr>
          <p:spPr>
            <a:xfrm>
              <a:off x="-1214967" y="0"/>
              <a:ext cx="3781778" cy="6858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FB43D67B-F406-3CA9-1CAF-D09177F24338}"/>
                </a:ext>
              </a:extLst>
            </p:cNvPr>
            <p:cNvSpPr/>
            <p:nvPr/>
          </p:nvSpPr>
          <p:spPr>
            <a:xfrm>
              <a:off x="2243832" y="4336658"/>
              <a:ext cx="637824" cy="69991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BF60E9F1-DCB9-1A02-45EB-EDD8BC5914A4}"/>
              </a:ext>
            </a:extLst>
          </p:cNvPr>
          <p:cNvSpPr txBox="1">
            <a:spLocks/>
          </p:cNvSpPr>
          <p:nvPr/>
        </p:nvSpPr>
        <p:spPr>
          <a:xfrm rot="16200000">
            <a:off x="1138445" y="2888436"/>
            <a:ext cx="22728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Arreglo final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7566AE-C34C-046C-B281-70D45C42193B}"/>
              </a:ext>
            </a:extLst>
          </p:cNvPr>
          <p:cNvSpPr txBox="1">
            <a:spLocks/>
          </p:cNvSpPr>
          <p:nvPr/>
        </p:nvSpPr>
        <p:spPr>
          <a:xfrm>
            <a:off x="5256622" y="210762"/>
            <a:ext cx="4596274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3200" dirty="0" err="1">
                <a:solidFill>
                  <a:schemeClr val="tx1"/>
                </a:solidFill>
              </a:rPr>
              <a:t>mordedera</a:t>
            </a:r>
            <a:endParaRPr lang="es-MX" sz="3200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4DCBFA-6956-8709-07FC-AB0D6FE8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878" y="1989667"/>
            <a:ext cx="3240000" cy="3240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DC7581A-BF43-735E-A623-D684AD47D8D3}"/>
              </a:ext>
            </a:extLst>
          </p:cNvPr>
          <p:cNvSpPr txBox="1">
            <a:spLocks/>
          </p:cNvSpPr>
          <p:nvPr/>
        </p:nvSpPr>
        <p:spPr>
          <a:xfrm>
            <a:off x="4178733" y="1529400"/>
            <a:ext cx="267829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 err="1">
                <a:solidFill>
                  <a:schemeClr val="tx1"/>
                </a:solidFill>
              </a:rPr>
              <a:t>bitefix</a:t>
            </a:r>
            <a:endParaRPr lang="es-MX" i="1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6CC6DC0-9D46-8297-0E1A-3C954443CF61}"/>
              </a:ext>
            </a:extLst>
          </p:cNvPr>
          <p:cNvSpPr txBox="1"/>
          <p:nvPr/>
        </p:nvSpPr>
        <p:spPr>
          <a:xfrm>
            <a:off x="5014413" y="5127734"/>
            <a:ext cx="100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i="1" dirty="0">
                <a:solidFill>
                  <a:schemeClr val="tx1"/>
                </a:solidFill>
              </a:rPr>
              <a:t>32788</a:t>
            </a:r>
          </a:p>
        </p:txBody>
      </p:sp>
      <p:pic>
        <p:nvPicPr>
          <p:cNvPr id="13" name="Picture 2" descr="BiteLok®️ — Klarity">
            <a:extLst>
              <a:ext uri="{FF2B5EF4-FFF2-40B4-BE49-F238E27FC236}">
                <a16:creationId xmlns:a16="http://schemas.microsoft.com/office/drawing/2014/main" id="{50022C9A-8027-5FFA-228B-08945D01A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4"/>
          <a:stretch/>
        </p:blipFill>
        <p:spPr bwMode="auto">
          <a:xfrm>
            <a:off x="8179358" y="2121713"/>
            <a:ext cx="3240000" cy="300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97721860-4079-724E-D7E0-4B526652797E}"/>
              </a:ext>
            </a:extLst>
          </p:cNvPr>
          <p:cNvSpPr txBox="1">
            <a:spLocks/>
          </p:cNvSpPr>
          <p:nvPr/>
        </p:nvSpPr>
        <p:spPr>
          <a:xfrm>
            <a:off x="8460213" y="1534205"/>
            <a:ext cx="267829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 err="1">
                <a:solidFill>
                  <a:schemeClr val="tx1"/>
                </a:solidFill>
              </a:rPr>
              <a:t>bitelok</a:t>
            </a:r>
            <a:endParaRPr lang="es-MX" i="1" dirty="0">
              <a:solidFill>
                <a:schemeClr val="tx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EF59F90-2453-F88B-FEDF-CE6683B27788}"/>
              </a:ext>
            </a:extLst>
          </p:cNvPr>
          <p:cNvSpPr txBox="1"/>
          <p:nvPr/>
        </p:nvSpPr>
        <p:spPr>
          <a:xfrm>
            <a:off x="8553342" y="5167890"/>
            <a:ext cx="2492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i="1" dirty="0">
                <a:solidFill>
                  <a:schemeClr val="tx1"/>
                </a:solidFill>
              </a:rPr>
              <a:t>Sin depresor lingual</a:t>
            </a:r>
          </a:p>
        </p:txBody>
      </p:sp>
    </p:spTree>
    <p:extLst>
      <p:ext uri="{BB962C8B-B14F-4D97-AF65-F5344CB8AC3E}">
        <p14:creationId xmlns:p14="http://schemas.microsoft.com/office/powerpoint/2010/main" val="276417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582D7BC1-E789-6F27-0CF7-33DC475E5790}"/>
              </a:ext>
            </a:extLst>
          </p:cNvPr>
          <p:cNvGrpSpPr/>
          <p:nvPr/>
        </p:nvGrpSpPr>
        <p:grpSpPr>
          <a:xfrm>
            <a:off x="835377" y="0"/>
            <a:ext cx="13257994" cy="6858000"/>
            <a:chOff x="835377" y="0"/>
            <a:chExt cx="4100689" cy="6858000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BFC0573-6232-92BC-FE07-B4312DD4187E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3B138C9-EC44-DB10-C3BE-C7C6686B1CA2}"/>
                </a:ext>
              </a:extLst>
            </p:cNvPr>
            <p:cNvSpPr/>
            <p:nvPr/>
          </p:nvSpPr>
          <p:spPr>
            <a:xfrm>
              <a:off x="4298242" y="745068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823467F-8482-47F6-4FE8-83BF9A83C585}"/>
              </a:ext>
            </a:extLst>
          </p:cNvPr>
          <p:cNvGrpSpPr/>
          <p:nvPr/>
        </p:nvGrpSpPr>
        <p:grpSpPr>
          <a:xfrm>
            <a:off x="340546" y="0"/>
            <a:ext cx="14080304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09FD300-7731-912F-C669-5032817EF110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39EF5F5-E6C2-2FFA-6DE3-F278A41111F0}"/>
                </a:ext>
              </a:extLst>
            </p:cNvPr>
            <p:cNvSpPr/>
            <p:nvPr/>
          </p:nvSpPr>
          <p:spPr>
            <a:xfrm>
              <a:off x="3808900" y="1639712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FC59BB5-D8F4-415F-7B5A-08237D77B2CB}"/>
              </a:ext>
            </a:extLst>
          </p:cNvPr>
          <p:cNvGrpSpPr/>
          <p:nvPr/>
        </p:nvGrpSpPr>
        <p:grpSpPr>
          <a:xfrm>
            <a:off x="-154282" y="0"/>
            <a:ext cx="14746582" cy="6858000"/>
            <a:chOff x="-154282" y="0"/>
            <a:chExt cx="4111664" cy="6858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B37CB4E-F178-8E26-5EE6-F061FE316C6A}"/>
                </a:ext>
              </a:extLst>
            </p:cNvPr>
            <p:cNvSpPr/>
            <p:nvPr/>
          </p:nvSpPr>
          <p:spPr>
            <a:xfrm>
              <a:off x="-154282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C2E6CFE-6BAC-6C20-684A-2583C030ADE6}"/>
                </a:ext>
              </a:extLst>
            </p:cNvPr>
            <p:cNvSpPr/>
            <p:nvPr/>
          </p:nvSpPr>
          <p:spPr>
            <a:xfrm>
              <a:off x="3319558" y="2534356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6AA2F68-2133-D497-6736-79EEA97182EC}"/>
              </a:ext>
            </a:extLst>
          </p:cNvPr>
          <p:cNvGrpSpPr/>
          <p:nvPr/>
        </p:nvGrpSpPr>
        <p:grpSpPr>
          <a:xfrm>
            <a:off x="-649111" y="0"/>
            <a:ext cx="15393811" cy="6858000"/>
            <a:chOff x="-649111" y="0"/>
            <a:chExt cx="4117151" cy="6858000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C406D7E-6005-C9AA-2890-5D7022EAAF4B}"/>
                </a:ext>
              </a:extLst>
            </p:cNvPr>
            <p:cNvSpPr/>
            <p:nvPr/>
          </p:nvSpPr>
          <p:spPr>
            <a:xfrm>
              <a:off x="-649111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6CE9055A-8B12-2B6E-C6C8-76C3BDB0FD64}"/>
                </a:ext>
              </a:extLst>
            </p:cNvPr>
            <p:cNvSpPr/>
            <p:nvPr/>
          </p:nvSpPr>
          <p:spPr>
            <a:xfrm>
              <a:off x="2830216" y="3429000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853527B-FE18-6C5C-D02A-CD75104AB6EE}"/>
              </a:ext>
            </a:extLst>
          </p:cNvPr>
          <p:cNvGrpSpPr/>
          <p:nvPr/>
        </p:nvGrpSpPr>
        <p:grpSpPr>
          <a:xfrm>
            <a:off x="-1214967" y="0"/>
            <a:ext cx="4096623" cy="6858000"/>
            <a:chOff x="-1214967" y="0"/>
            <a:chExt cx="4096623" cy="68580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BC0AD0C3-6FD9-57C2-2B39-F98E9549A15F}"/>
                </a:ext>
              </a:extLst>
            </p:cNvPr>
            <p:cNvSpPr/>
            <p:nvPr/>
          </p:nvSpPr>
          <p:spPr>
            <a:xfrm>
              <a:off x="-1214967" y="0"/>
              <a:ext cx="3781778" cy="6858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FB43D67B-F406-3CA9-1CAF-D09177F24338}"/>
                </a:ext>
              </a:extLst>
            </p:cNvPr>
            <p:cNvSpPr/>
            <p:nvPr/>
          </p:nvSpPr>
          <p:spPr>
            <a:xfrm>
              <a:off x="2243832" y="4336658"/>
              <a:ext cx="637824" cy="69991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BF60E9F1-DCB9-1A02-45EB-EDD8BC5914A4}"/>
              </a:ext>
            </a:extLst>
          </p:cNvPr>
          <p:cNvSpPr txBox="1">
            <a:spLocks/>
          </p:cNvSpPr>
          <p:nvPr/>
        </p:nvSpPr>
        <p:spPr>
          <a:xfrm rot="16200000">
            <a:off x="1138445" y="2888436"/>
            <a:ext cx="22728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Arreglo final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98A48CA7-2ABC-4701-6B2B-942770FB947E}"/>
              </a:ext>
            </a:extLst>
          </p:cNvPr>
          <p:cNvSpPr txBox="1">
            <a:spLocks/>
          </p:cNvSpPr>
          <p:nvPr/>
        </p:nvSpPr>
        <p:spPr>
          <a:xfrm>
            <a:off x="4512027" y="280236"/>
            <a:ext cx="5418689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3200" dirty="0">
                <a:solidFill>
                  <a:schemeClr val="tx1"/>
                </a:solidFill>
              </a:rPr>
              <a:t>Máscara termoplástica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2641A04C-ADB9-7CD4-351F-1D0A7E7A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0" t="18994" r="2466" b="11004"/>
          <a:stretch/>
        </p:blipFill>
        <p:spPr>
          <a:xfrm>
            <a:off x="3110111" y="2525009"/>
            <a:ext cx="4140000" cy="3082602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3BA94128-AC9A-9F4A-719C-5903014C8903}"/>
              </a:ext>
            </a:extLst>
          </p:cNvPr>
          <p:cNvSpPr txBox="1">
            <a:spLocks/>
          </p:cNvSpPr>
          <p:nvPr/>
        </p:nvSpPr>
        <p:spPr>
          <a:xfrm>
            <a:off x="3215139" y="1434812"/>
            <a:ext cx="3929945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termoplástico </a:t>
            </a:r>
            <a:r>
              <a:rPr lang="es-MX" i="1" dirty="0" err="1">
                <a:solidFill>
                  <a:schemeClr val="tx1"/>
                </a:solidFill>
              </a:rPr>
              <a:t>nanor</a:t>
            </a:r>
            <a:endParaRPr lang="es-MX" i="1" dirty="0">
              <a:solidFill>
                <a:schemeClr val="tx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FBFC360-8BA9-7ABA-9A51-77882B5C3E38}"/>
              </a:ext>
            </a:extLst>
          </p:cNvPr>
          <p:cNvSpPr txBox="1"/>
          <p:nvPr/>
        </p:nvSpPr>
        <p:spPr>
          <a:xfrm>
            <a:off x="4044232" y="5930331"/>
            <a:ext cx="227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i="1" dirty="0">
                <a:solidFill>
                  <a:schemeClr val="tx1"/>
                </a:solidFill>
              </a:rPr>
              <a:t>3 puntos, orificio boca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AF6D86DD-F092-8243-70B0-5D5D8D454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666" y="2157124"/>
            <a:ext cx="3800000" cy="3600000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:a16="http://schemas.microsoft.com/office/drawing/2014/main" id="{4998A74C-0ECD-F6E7-0193-AF766F9A952E}"/>
              </a:ext>
            </a:extLst>
          </p:cNvPr>
          <p:cNvSpPr txBox="1">
            <a:spLocks/>
          </p:cNvSpPr>
          <p:nvPr/>
        </p:nvSpPr>
        <p:spPr>
          <a:xfrm>
            <a:off x="7730666" y="1434812"/>
            <a:ext cx="38000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Termoplástico </a:t>
            </a:r>
            <a:r>
              <a:rPr lang="es-MX" i="1" dirty="0" err="1">
                <a:solidFill>
                  <a:schemeClr val="tx1"/>
                </a:solidFill>
              </a:rPr>
              <a:t>green</a:t>
            </a:r>
            <a:endParaRPr lang="es-MX" i="1" dirty="0">
              <a:solidFill>
                <a:schemeClr val="tx1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06DAA2-42AD-2A2A-22B2-A783862A7BC4}"/>
              </a:ext>
            </a:extLst>
          </p:cNvPr>
          <p:cNvSpPr txBox="1"/>
          <p:nvPr/>
        </p:nvSpPr>
        <p:spPr>
          <a:xfrm>
            <a:off x="8126572" y="5791832"/>
            <a:ext cx="3008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i="1" dirty="0">
                <a:solidFill>
                  <a:schemeClr val="tx1"/>
                </a:solidFill>
              </a:rPr>
              <a:t>Tipo O con escote redondeado y orificio de nariz. </a:t>
            </a:r>
          </a:p>
        </p:txBody>
      </p:sp>
    </p:spTree>
    <p:extLst>
      <p:ext uri="{BB962C8B-B14F-4D97-AF65-F5344CB8AC3E}">
        <p14:creationId xmlns:p14="http://schemas.microsoft.com/office/powerpoint/2010/main" val="218389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582D7BC1-E789-6F27-0CF7-33DC475E5790}"/>
              </a:ext>
            </a:extLst>
          </p:cNvPr>
          <p:cNvGrpSpPr/>
          <p:nvPr/>
        </p:nvGrpSpPr>
        <p:grpSpPr>
          <a:xfrm>
            <a:off x="835377" y="0"/>
            <a:ext cx="13257994" cy="6858000"/>
            <a:chOff x="835377" y="0"/>
            <a:chExt cx="4100689" cy="6858000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BFC0573-6232-92BC-FE07-B4312DD4187E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3B138C9-EC44-DB10-C3BE-C7C6686B1CA2}"/>
                </a:ext>
              </a:extLst>
            </p:cNvPr>
            <p:cNvSpPr/>
            <p:nvPr/>
          </p:nvSpPr>
          <p:spPr>
            <a:xfrm>
              <a:off x="4298242" y="745068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823467F-8482-47F6-4FE8-83BF9A83C585}"/>
              </a:ext>
            </a:extLst>
          </p:cNvPr>
          <p:cNvGrpSpPr/>
          <p:nvPr/>
        </p:nvGrpSpPr>
        <p:grpSpPr>
          <a:xfrm>
            <a:off x="340546" y="0"/>
            <a:ext cx="14080304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09FD300-7731-912F-C669-5032817EF110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39EF5F5-E6C2-2FFA-6DE3-F278A41111F0}"/>
                </a:ext>
              </a:extLst>
            </p:cNvPr>
            <p:cNvSpPr/>
            <p:nvPr/>
          </p:nvSpPr>
          <p:spPr>
            <a:xfrm>
              <a:off x="3808900" y="1639712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FC59BB5-D8F4-415F-7B5A-08237D77B2CB}"/>
              </a:ext>
            </a:extLst>
          </p:cNvPr>
          <p:cNvGrpSpPr/>
          <p:nvPr/>
        </p:nvGrpSpPr>
        <p:grpSpPr>
          <a:xfrm>
            <a:off x="-154282" y="0"/>
            <a:ext cx="14746582" cy="6858000"/>
            <a:chOff x="-154282" y="0"/>
            <a:chExt cx="4111664" cy="6858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B37CB4E-F178-8E26-5EE6-F061FE316C6A}"/>
                </a:ext>
              </a:extLst>
            </p:cNvPr>
            <p:cNvSpPr/>
            <p:nvPr/>
          </p:nvSpPr>
          <p:spPr>
            <a:xfrm>
              <a:off x="-154282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C2E6CFE-6BAC-6C20-684A-2583C030ADE6}"/>
                </a:ext>
              </a:extLst>
            </p:cNvPr>
            <p:cNvSpPr/>
            <p:nvPr/>
          </p:nvSpPr>
          <p:spPr>
            <a:xfrm>
              <a:off x="3319558" y="2534356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6AA2F68-2133-D497-6736-79EEA97182EC}"/>
              </a:ext>
            </a:extLst>
          </p:cNvPr>
          <p:cNvGrpSpPr/>
          <p:nvPr/>
        </p:nvGrpSpPr>
        <p:grpSpPr>
          <a:xfrm>
            <a:off x="-649111" y="0"/>
            <a:ext cx="15393811" cy="6858000"/>
            <a:chOff x="-649111" y="0"/>
            <a:chExt cx="4117151" cy="6858000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C406D7E-6005-C9AA-2890-5D7022EAAF4B}"/>
                </a:ext>
              </a:extLst>
            </p:cNvPr>
            <p:cNvSpPr/>
            <p:nvPr/>
          </p:nvSpPr>
          <p:spPr>
            <a:xfrm>
              <a:off x="-649111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6CE9055A-8B12-2B6E-C6C8-76C3BDB0FD64}"/>
                </a:ext>
              </a:extLst>
            </p:cNvPr>
            <p:cNvSpPr/>
            <p:nvPr/>
          </p:nvSpPr>
          <p:spPr>
            <a:xfrm>
              <a:off x="2830216" y="3429000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853527B-FE18-6C5C-D02A-CD75104AB6EE}"/>
              </a:ext>
            </a:extLst>
          </p:cNvPr>
          <p:cNvGrpSpPr/>
          <p:nvPr/>
        </p:nvGrpSpPr>
        <p:grpSpPr>
          <a:xfrm>
            <a:off x="-1214967" y="0"/>
            <a:ext cx="16112067" cy="6858000"/>
            <a:chOff x="-1214967" y="0"/>
            <a:chExt cx="4096623" cy="68580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BC0AD0C3-6FD9-57C2-2B39-F98E9549A15F}"/>
                </a:ext>
              </a:extLst>
            </p:cNvPr>
            <p:cNvSpPr/>
            <p:nvPr/>
          </p:nvSpPr>
          <p:spPr>
            <a:xfrm>
              <a:off x="-1214967" y="0"/>
              <a:ext cx="3781778" cy="6858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FB43D67B-F406-3CA9-1CAF-D09177F24338}"/>
                </a:ext>
              </a:extLst>
            </p:cNvPr>
            <p:cNvSpPr/>
            <p:nvPr/>
          </p:nvSpPr>
          <p:spPr>
            <a:xfrm>
              <a:off x="2243832" y="4336658"/>
              <a:ext cx="637824" cy="69991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75A9D9-86BD-39AD-2F35-81B1632BDA88}"/>
              </a:ext>
            </a:extLst>
          </p:cNvPr>
          <p:cNvSpPr txBox="1">
            <a:spLocks/>
          </p:cNvSpPr>
          <p:nvPr/>
        </p:nvSpPr>
        <p:spPr>
          <a:xfrm>
            <a:off x="3386655" y="286715"/>
            <a:ext cx="5418689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3200" dirty="0">
                <a:solidFill>
                  <a:schemeClr val="tx1"/>
                </a:solidFill>
              </a:rPr>
              <a:t>Arreglo final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2CF23B8-8CBD-5ABC-3150-08FFA44B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8" y="1318684"/>
            <a:ext cx="5400000" cy="43355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83261A2-8CAC-E694-B0C5-723F75B7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951" y="1349729"/>
            <a:ext cx="5400000" cy="43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4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42C07592-DBD0-FD72-41F5-6E7C3C05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536CA50-909B-59F5-0231-A9289B99AFAC}"/>
              </a:ext>
            </a:extLst>
          </p:cNvPr>
          <p:cNvSpPr txBox="1"/>
          <p:nvPr/>
        </p:nvSpPr>
        <p:spPr>
          <a:xfrm>
            <a:off x="2819815" y="0"/>
            <a:ext cx="9372184" cy="6858000"/>
          </a:xfrm>
          <a:custGeom>
            <a:avLst/>
            <a:gdLst/>
            <a:ahLst/>
            <a:cxnLst/>
            <a:rect l="l" t="t" r="r" b="b"/>
            <a:pathLst>
              <a:path w="9372184" h="6858000">
                <a:moveTo>
                  <a:pt x="5967570" y="3620100"/>
                </a:moveTo>
                <a:lnTo>
                  <a:pt x="5967570" y="3814363"/>
                </a:lnTo>
                <a:cubicBezTo>
                  <a:pt x="5932466" y="3848045"/>
                  <a:pt x="5894277" y="3864885"/>
                  <a:pt x="5853006" y="3864885"/>
                </a:cubicBezTo>
                <a:cubicBezTo>
                  <a:pt x="5825490" y="3864885"/>
                  <a:pt x="5803076" y="3856346"/>
                  <a:pt x="5785760" y="3839268"/>
                </a:cubicBezTo>
                <a:cubicBezTo>
                  <a:pt x="5768446" y="3822190"/>
                  <a:pt x="5759788" y="3800131"/>
                  <a:pt x="5759788" y="3773091"/>
                </a:cubicBezTo>
                <a:cubicBezTo>
                  <a:pt x="5759788" y="3746525"/>
                  <a:pt x="5768920" y="3724347"/>
                  <a:pt x="5787184" y="3706558"/>
                </a:cubicBezTo>
                <a:cubicBezTo>
                  <a:pt x="5805448" y="3688768"/>
                  <a:pt x="5836639" y="3671097"/>
                  <a:pt x="5880757" y="3653545"/>
                </a:cubicBezTo>
                <a:close/>
                <a:moveTo>
                  <a:pt x="3262471" y="3620100"/>
                </a:moveTo>
                <a:lnTo>
                  <a:pt x="3262471" y="3814363"/>
                </a:lnTo>
                <a:lnTo>
                  <a:pt x="3238259" y="3831053"/>
                </a:lnTo>
                <a:lnTo>
                  <a:pt x="3211947" y="3745331"/>
                </a:lnTo>
                <a:lnTo>
                  <a:pt x="3177084" y="3652995"/>
                </a:lnTo>
                <a:close/>
                <a:moveTo>
                  <a:pt x="3152581" y="3588096"/>
                </a:moveTo>
                <a:lnTo>
                  <a:pt x="3177084" y="3652995"/>
                </a:lnTo>
                <a:lnTo>
                  <a:pt x="3175657" y="3653545"/>
                </a:lnTo>
                <a:cubicBezTo>
                  <a:pt x="3131539" y="3671097"/>
                  <a:pt x="3100348" y="3688768"/>
                  <a:pt x="3082084" y="3706558"/>
                </a:cubicBezTo>
                <a:cubicBezTo>
                  <a:pt x="3063820" y="3724347"/>
                  <a:pt x="3054688" y="3746525"/>
                  <a:pt x="3054688" y="3773091"/>
                </a:cubicBezTo>
                <a:cubicBezTo>
                  <a:pt x="3054688" y="3800131"/>
                  <a:pt x="3063346" y="3822190"/>
                  <a:pt x="3080661" y="3839268"/>
                </a:cubicBezTo>
                <a:cubicBezTo>
                  <a:pt x="3097976" y="3856346"/>
                  <a:pt x="3120391" y="3864885"/>
                  <a:pt x="3147906" y="3864885"/>
                </a:cubicBezTo>
                <a:cubicBezTo>
                  <a:pt x="3168542" y="3864885"/>
                  <a:pt x="3188407" y="3860675"/>
                  <a:pt x="3207501" y="3852255"/>
                </a:cubicBezTo>
                <a:lnTo>
                  <a:pt x="3238259" y="3831053"/>
                </a:lnTo>
                <a:lnTo>
                  <a:pt x="3257098" y="3892429"/>
                </a:lnTo>
                <a:lnTo>
                  <a:pt x="3219109" y="3917809"/>
                </a:lnTo>
                <a:cubicBezTo>
                  <a:pt x="3176502" y="3941825"/>
                  <a:pt x="3131895" y="3953833"/>
                  <a:pt x="3085286" y="3953833"/>
                </a:cubicBezTo>
                <a:cubicBezTo>
                  <a:pt x="3039745" y="3953833"/>
                  <a:pt x="3001794" y="3938772"/>
                  <a:pt x="2971433" y="3908648"/>
                </a:cubicBezTo>
                <a:cubicBezTo>
                  <a:pt x="2941072" y="3878524"/>
                  <a:pt x="2925892" y="3840691"/>
                  <a:pt x="2925892" y="3795150"/>
                </a:cubicBezTo>
                <a:cubicBezTo>
                  <a:pt x="2925892" y="3753878"/>
                  <a:pt x="2940716" y="3716994"/>
                  <a:pt x="2970365" y="3684499"/>
                </a:cubicBezTo>
                <a:cubicBezTo>
                  <a:pt x="3000015" y="3652003"/>
                  <a:pt x="3042117" y="3626267"/>
                  <a:pt x="3096672" y="3607292"/>
                </a:cubicBezTo>
                <a:close/>
                <a:moveTo>
                  <a:pt x="801737" y="3508381"/>
                </a:moveTo>
                <a:cubicBezTo>
                  <a:pt x="750978" y="3508381"/>
                  <a:pt x="709587" y="3522850"/>
                  <a:pt x="677566" y="3551788"/>
                </a:cubicBezTo>
                <a:cubicBezTo>
                  <a:pt x="645545" y="3580726"/>
                  <a:pt x="629534" y="3618203"/>
                  <a:pt x="629534" y="3664219"/>
                </a:cubicBezTo>
                <a:cubicBezTo>
                  <a:pt x="629534" y="3710234"/>
                  <a:pt x="645900" y="3747711"/>
                  <a:pt x="678633" y="3776649"/>
                </a:cubicBezTo>
                <a:cubicBezTo>
                  <a:pt x="711366" y="3805587"/>
                  <a:pt x="753824" y="3820056"/>
                  <a:pt x="806007" y="3820056"/>
                </a:cubicBezTo>
                <a:cubicBezTo>
                  <a:pt x="855818" y="3820056"/>
                  <a:pt x="896734" y="3806773"/>
                  <a:pt x="928755" y="3780207"/>
                </a:cubicBezTo>
                <a:cubicBezTo>
                  <a:pt x="960777" y="3753641"/>
                  <a:pt x="976787" y="3719248"/>
                  <a:pt x="976787" y="3677027"/>
                </a:cubicBezTo>
                <a:lnTo>
                  <a:pt x="976787" y="3662795"/>
                </a:lnTo>
                <a:cubicBezTo>
                  <a:pt x="976787" y="3617254"/>
                  <a:pt x="960540" y="3580133"/>
                  <a:pt x="928044" y="3551432"/>
                </a:cubicBezTo>
                <a:cubicBezTo>
                  <a:pt x="895548" y="3522732"/>
                  <a:pt x="853446" y="3508381"/>
                  <a:pt x="801737" y="3508381"/>
                </a:cubicBezTo>
                <a:close/>
                <a:moveTo>
                  <a:pt x="1787914" y="3410183"/>
                </a:moveTo>
                <a:lnTo>
                  <a:pt x="1787914" y="3812940"/>
                </a:lnTo>
                <a:cubicBezTo>
                  <a:pt x="1827674" y="3833338"/>
                  <a:pt x="1869332" y="3843538"/>
                  <a:pt x="1912886" y="3843538"/>
                </a:cubicBezTo>
                <a:cubicBezTo>
                  <a:pt x="1973475" y="3843538"/>
                  <a:pt x="2023060" y="3822427"/>
                  <a:pt x="2061641" y="3780207"/>
                </a:cubicBezTo>
                <a:cubicBezTo>
                  <a:pt x="2100222" y="3737986"/>
                  <a:pt x="2119513" y="3683668"/>
                  <a:pt x="2119513" y="3617254"/>
                </a:cubicBezTo>
                <a:cubicBezTo>
                  <a:pt x="2119513" y="3574559"/>
                  <a:pt x="2110401" y="3536845"/>
                  <a:pt x="2092178" y="3504112"/>
                </a:cubicBezTo>
                <a:cubicBezTo>
                  <a:pt x="2073955" y="3471379"/>
                  <a:pt x="2049103" y="3447541"/>
                  <a:pt x="2017623" y="3432598"/>
                </a:cubicBezTo>
                <a:cubicBezTo>
                  <a:pt x="1986143" y="3417654"/>
                  <a:pt x="1940104" y="3410183"/>
                  <a:pt x="1879509" y="3410183"/>
                </a:cubicBezTo>
                <a:close/>
                <a:moveTo>
                  <a:pt x="3144348" y="3397374"/>
                </a:moveTo>
                <a:cubicBezTo>
                  <a:pt x="3223096" y="3397374"/>
                  <a:pt x="3262471" y="3436749"/>
                  <a:pt x="3262471" y="3515497"/>
                </a:cubicBezTo>
                <a:lnTo>
                  <a:pt x="3262471" y="3550365"/>
                </a:lnTo>
                <a:lnTo>
                  <a:pt x="3152581" y="3588096"/>
                </a:lnTo>
                <a:lnTo>
                  <a:pt x="3089063" y="3419865"/>
                </a:lnTo>
                <a:lnTo>
                  <a:pt x="3083675" y="3407394"/>
                </a:lnTo>
                <a:lnTo>
                  <a:pt x="3091691" y="3404223"/>
                </a:lnTo>
                <a:cubicBezTo>
                  <a:pt x="3109125" y="3399657"/>
                  <a:pt x="3126677" y="3397374"/>
                  <a:pt x="3144348" y="3397374"/>
                </a:cubicBezTo>
                <a:close/>
                <a:moveTo>
                  <a:pt x="3035955" y="3296930"/>
                </a:moveTo>
                <a:lnTo>
                  <a:pt x="3083675" y="3407394"/>
                </a:lnTo>
                <a:lnTo>
                  <a:pt x="3039745" y="3424770"/>
                </a:lnTo>
                <a:cubicBezTo>
                  <a:pt x="3005352" y="3443034"/>
                  <a:pt x="2971433" y="3470430"/>
                  <a:pt x="2937989" y="3506958"/>
                </a:cubicBezTo>
                <a:lnTo>
                  <a:pt x="2937989" y="3365353"/>
                </a:lnTo>
                <a:cubicBezTo>
                  <a:pt x="2963131" y="3335704"/>
                  <a:pt x="2993789" y="3313467"/>
                  <a:pt x="3029961" y="3298642"/>
                </a:cubicBezTo>
                <a:close/>
                <a:moveTo>
                  <a:pt x="4724470" y="3289214"/>
                </a:moveTo>
                <a:lnTo>
                  <a:pt x="4724470" y="3943871"/>
                </a:lnTo>
                <a:lnTo>
                  <a:pt x="4853978" y="3943871"/>
                </a:lnTo>
                <a:lnTo>
                  <a:pt x="4853978" y="3289214"/>
                </a:lnTo>
                <a:close/>
                <a:moveTo>
                  <a:pt x="1655560" y="3289214"/>
                </a:moveTo>
                <a:lnTo>
                  <a:pt x="1882288" y="3289214"/>
                </a:lnTo>
                <a:cubicBezTo>
                  <a:pt x="1998373" y="3289214"/>
                  <a:pt x="2088753" y="3318151"/>
                  <a:pt x="2153430" y="3376027"/>
                </a:cubicBezTo>
                <a:cubicBezTo>
                  <a:pt x="2218106" y="3433902"/>
                  <a:pt x="2250444" y="3514786"/>
                  <a:pt x="2250444" y="3618677"/>
                </a:cubicBezTo>
                <a:cubicBezTo>
                  <a:pt x="2250444" y="3716876"/>
                  <a:pt x="2220011" y="3797522"/>
                  <a:pt x="2159145" y="3860616"/>
                </a:cubicBezTo>
                <a:cubicBezTo>
                  <a:pt x="2098278" y="3923710"/>
                  <a:pt x="2020718" y="3955257"/>
                  <a:pt x="1926462" y="3955257"/>
                </a:cubicBezTo>
                <a:cubicBezTo>
                  <a:pt x="1884775" y="3955257"/>
                  <a:pt x="1838593" y="3946006"/>
                  <a:pt x="1787914" y="3927505"/>
                </a:cubicBezTo>
                <a:lnTo>
                  <a:pt x="1787914" y="4277604"/>
                </a:lnTo>
                <a:lnTo>
                  <a:pt x="1655560" y="4277604"/>
                </a:lnTo>
                <a:close/>
                <a:moveTo>
                  <a:pt x="6484939" y="3276405"/>
                </a:moveTo>
                <a:cubicBezTo>
                  <a:pt x="6423268" y="3276405"/>
                  <a:pt x="6372864" y="3292297"/>
                  <a:pt x="6333727" y="3324081"/>
                </a:cubicBezTo>
                <a:cubicBezTo>
                  <a:pt x="6294590" y="3355865"/>
                  <a:pt x="6275022" y="3396900"/>
                  <a:pt x="6275022" y="3447185"/>
                </a:cubicBezTo>
                <a:cubicBezTo>
                  <a:pt x="6275022" y="3486085"/>
                  <a:pt x="6287948" y="3522020"/>
                  <a:pt x="6313802" y="3554990"/>
                </a:cubicBezTo>
                <a:cubicBezTo>
                  <a:pt x="6339658" y="3587960"/>
                  <a:pt x="6394330" y="3627691"/>
                  <a:pt x="6477823" y="3674181"/>
                </a:cubicBezTo>
                <a:cubicBezTo>
                  <a:pt x="6519569" y="3697900"/>
                  <a:pt x="6546728" y="3716046"/>
                  <a:pt x="6559300" y="3728617"/>
                </a:cubicBezTo>
                <a:cubicBezTo>
                  <a:pt x="6571870" y="3741188"/>
                  <a:pt x="6578156" y="3756962"/>
                  <a:pt x="6578156" y="3775937"/>
                </a:cubicBezTo>
                <a:cubicBezTo>
                  <a:pt x="6578156" y="3794438"/>
                  <a:pt x="6568431" y="3810331"/>
                  <a:pt x="6548982" y="3823613"/>
                </a:cubicBezTo>
                <a:cubicBezTo>
                  <a:pt x="6529532" y="3836896"/>
                  <a:pt x="6506286" y="3843538"/>
                  <a:pt x="6479246" y="3843538"/>
                </a:cubicBezTo>
                <a:cubicBezTo>
                  <a:pt x="6453156" y="3843538"/>
                  <a:pt x="6421015" y="3835592"/>
                  <a:pt x="6382826" y="3819700"/>
                </a:cubicBezTo>
                <a:cubicBezTo>
                  <a:pt x="6344638" y="3803808"/>
                  <a:pt x="6307280" y="3783053"/>
                  <a:pt x="6270752" y="3757436"/>
                </a:cubicBezTo>
                <a:lnTo>
                  <a:pt x="6270752" y="3896907"/>
                </a:lnTo>
                <a:cubicBezTo>
                  <a:pt x="6316768" y="3919203"/>
                  <a:pt x="6354956" y="3934502"/>
                  <a:pt x="6385317" y="3942804"/>
                </a:cubicBezTo>
                <a:cubicBezTo>
                  <a:pt x="6415678" y="3951106"/>
                  <a:pt x="6450308" y="3955257"/>
                  <a:pt x="6489208" y="3955257"/>
                </a:cubicBezTo>
                <a:cubicBezTo>
                  <a:pt x="6555148" y="3955257"/>
                  <a:pt x="6609110" y="3938065"/>
                  <a:pt x="6651094" y="3903683"/>
                </a:cubicBezTo>
                <a:cubicBezTo>
                  <a:pt x="6693077" y="3869301"/>
                  <a:pt x="6714069" y="3825314"/>
                  <a:pt x="6714069" y="3771723"/>
                </a:cubicBezTo>
                <a:cubicBezTo>
                  <a:pt x="6714069" y="3696792"/>
                  <a:pt x="6659496" y="3628498"/>
                  <a:pt x="6550349" y="3566843"/>
                </a:cubicBezTo>
                <a:lnTo>
                  <a:pt x="6504084" y="3540525"/>
                </a:lnTo>
                <a:cubicBezTo>
                  <a:pt x="6468972" y="3521090"/>
                  <a:pt x="6444432" y="3504486"/>
                  <a:pt x="6430464" y="3490714"/>
                </a:cubicBezTo>
                <a:cubicBezTo>
                  <a:pt x="6416496" y="3476942"/>
                  <a:pt x="6409511" y="3462455"/>
                  <a:pt x="6409511" y="3447252"/>
                </a:cubicBezTo>
                <a:cubicBezTo>
                  <a:pt x="6409511" y="3429677"/>
                  <a:pt x="6417219" y="3415548"/>
                  <a:pt x="6432638" y="3404863"/>
                </a:cubicBezTo>
                <a:cubicBezTo>
                  <a:pt x="6448055" y="3394178"/>
                  <a:pt x="6468335" y="3388835"/>
                  <a:pt x="6493478" y="3388835"/>
                </a:cubicBezTo>
                <a:cubicBezTo>
                  <a:pt x="6542340" y="3388835"/>
                  <a:pt x="6605196" y="3412080"/>
                  <a:pt x="6682048" y="3458571"/>
                </a:cubicBezTo>
                <a:lnTo>
                  <a:pt x="6682048" y="3330485"/>
                </a:lnTo>
                <a:cubicBezTo>
                  <a:pt x="6614685" y="3294432"/>
                  <a:pt x="6548982" y="3276405"/>
                  <a:pt x="6484939" y="3276405"/>
                </a:cubicBezTo>
                <a:close/>
                <a:moveTo>
                  <a:pt x="5860121" y="3276405"/>
                </a:moveTo>
                <a:cubicBezTo>
                  <a:pt x="5765718" y="3276405"/>
                  <a:pt x="5693373" y="3306054"/>
                  <a:pt x="5643088" y="3365353"/>
                </a:cubicBezTo>
                <a:lnTo>
                  <a:pt x="5643088" y="3506958"/>
                </a:lnTo>
                <a:cubicBezTo>
                  <a:pt x="5709977" y="3433902"/>
                  <a:pt x="5778764" y="3397374"/>
                  <a:pt x="5849448" y="3397374"/>
                </a:cubicBezTo>
                <a:cubicBezTo>
                  <a:pt x="5928196" y="3397374"/>
                  <a:pt x="5967570" y="3436749"/>
                  <a:pt x="5967570" y="3515497"/>
                </a:cubicBezTo>
                <a:lnTo>
                  <a:pt x="5967570" y="3550365"/>
                </a:lnTo>
                <a:lnTo>
                  <a:pt x="5801771" y="3607292"/>
                </a:lnTo>
                <a:cubicBezTo>
                  <a:pt x="5747216" y="3626267"/>
                  <a:pt x="5705114" y="3652003"/>
                  <a:pt x="5675465" y="3684499"/>
                </a:cubicBezTo>
                <a:cubicBezTo>
                  <a:pt x="5645816" y="3716994"/>
                  <a:pt x="5630991" y="3753878"/>
                  <a:pt x="5630991" y="3795150"/>
                </a:cubicBezTo>
                <a:cubicBezTo>
                  <a:pt x="5630991" y="3840691"/>
                  <a:pt x="5646172" y="3878524"/>
                  <a:pt x="5676532" y="3908648"/>
                </a:cubicBezTo>
                <a:cubicBezTo>
                  <a:pt x="5706894" y="3938772"/>
                  <a:pt x="5744844" y="3953833"/>
                  <a:pt x="5790386" y="3953833"/>
                </a:cubicBezTo>
                <a:cubicBezTo>
                  <a:pt x="5852531" y="3953833"/>
                  <a:pt x="5911118" y="3932486"/>
                  <a:pt x="5966147" y="3889791"/>
                </a:cubicBezTo>
                <a:cubicBezTo>
                  <a:pt x="5976110" y="3933435"/>
                  <a:pt x="6008842" y="3955257"/>
                  <a:pt x="6064346" y="3955257"/>
                </a:cubicBezTo>
                <a:cubicBezTo>
                  <a:pt x="6083796" y="3955257"/>
                  <a:pt x="6102416" y="3951817"/>
                  <a:pt x="6120205" y="3944939"/>
                </a:cubicBezTo>
                <a:cubicBezTo>
                  <a:pt x="6137995" y="3938060"/>
                  <a:pt x="6161596" y="3925133"/>
                  <a:pt x="6191008" y="3906157"/>
                </a:cubicBezTo>
                <a:lnTo>
                  <a:pt x="6191008" y="3827171"/>
                </a:lnTo>
                <a:cubicBezTo>
                  <a:pt x="6157800" y="3850416"/>
                  <a:pt x="6133370" y="3862039"/>
                  <a:pt x="6117714" y="3862039"/>
                </a:cubicBezTo>
                <a:cubicBezTo>
                  <a:pt x="6102534" y="3862039"/>
                  <a:pt x="6094944" y="3850891"/>
                  <a:pt x="6094944" y="3828595"/>
                </a:cubicBezTo>
                <a:lnTo>
                  <a:pt x="6094944" y="3550365"/>
                </a:lnTo>
                <a:cubicBezTo>
                  <a:pt x="6094944" y="3495336"/>
                  <a:pt x="6093402" y="3457978"/>
                  <a:pt x="6090318" y="3438290"/>
                </a:cubicBezTo>
                <a:cubicBezTo>
                  <a:pt x="6087235" y="3418603"/>
                  <a:pt x="6080000" y="3398916"/>
                  <a:pt x="6068616" y="3379229"/>
                </a:cubicBezTo>
                <a:cubicBezTo>
                  <a:pt x="6057230" y="3359542"/>
                  <a:pt x="6044422" y="3343768"/>
                  <a:pt x="6030190" y="3331909"/>
                </a:cubicBezTo>
                <a:cubicBezTo>
                  <a:pt x="5987494" y="3294906"/>
                  <a:pt x="5930805" y="3276405"/>
                  <a:pt x="5860121" y="3276405"/>
                </a:cubicBezTo>
                <a:close/>
                <a:moveTo>
                  <a:pt x="5332242" y="3276405"/>
                </a:moveTo>
                <a:cubicBezTo>
                  <a:pt x="5235466" y="3276405"/>
                  <a:pt x="5157429" y="3307952"/>
                  <a:pt x="5098131" y="3371046"/>
                </a:cubicBezTo>
                <a:cubicBezTo>
                  <a:pt x="5038832" y="3434140"/>
                  <a:pt x="5009183" y="3517158"/>
                  <a:pt x="5009183" y="3620100"/>
                </a:cubicBezTo>
                <a:cubicBezTo>
                  <a:pt x="5009183" y="3722094"/>
                  <a:pt x="5039662" y="3803452"/>
                  <a:pt x="5100621" y="3864174"/>
                </a:cubicBezTo>
                <a:cubicBezTo>
                  <a:pt x="5161580" y="3924896"/>
                  <a:pt x="5243294" y="3955257"/>
                  <a:pt x="5345762" y="3955257"/>
                </a:cubicBezTo>
                <a:cubicBezTo>
                  <a:pt x="5407907" y="3955257"/>
                  <a:pt x="5471475" y="3943160"/>
                  <a:pt x="5536467" y="3918966"/>
                </a:cubicBezTo>
                <a:lnTo>
                  <a:pt x="5536467" y="3790881"/>
                </a:lnTo>
                <a:cubicBezTo>
                  <a:pt x="5471950" y="3819818"/>
                  <a:pt x="5414786" y="3834287"/>
                  <a:pt x="5364975" y="3834287"/>
                </a:cubicBezTo>
                <a:cubicBezTo>
                  <a:pt x="5296188" y="3834287"/>
                  <a:pt x="5241515" y="3814600"/>
                  <a:pt x="5200955" y="3775226"/>
                </a:cubicBezTo>
                <a:cubicBezTo>
                  <a:pt x="5160394" y="3735851"/>
                  <a:pt x="5140114" y="3682720"/>
                  <a:pt x="5140114" y="3615831"/>
                </a:cubicBezTo>
                <a:cubicBezTo>
                  <a:pt x="5140114" y="3552263"/>
                  <a:pt x="5158853" y="3499961"/>
                  <a:pt x="5196329" y="3458926"/>
                </a:cubicBezTo>
                <a:cubicBezTo>
                  <a:pt x="5233806" y="3417892"/>
                  <a:pt x="5281719" y="3397374"/>
                  <a:pt x="5340069" y="3397374"/>
                </a:cubicBezTo>
                <a:cubicBezTo>
                  <a:pt x="5396047" y="3397374"/>
                  <a:pt x="5456769" y="3418247"/>
                  <a:pt x="5522235" y="3459994"/>
                </a:cubicBezTo>
                <a:lnTo>
                  <a:pt x="5522235" y="3321946"/>
                </a:lnTo>
                <a:cubicBezTo>
                  <a:pt x="5482861" y="3304394"/>
                  <a:pt x="5449772" y="3292416"/>
                  <a:pt x="5422969" y="3286012"/>
                </a:cubicBezTo>
                <a:cubicBezTo>
                  <a:pt x="5396166" y="3279607"/>
                  <a:pt x="5365924" y="3276405"/>
                  <a:pt x="5332242" y="3276405"/>
                </a:cubicBezTo>
                <a:close/>
                <a:moveTo>
                  <a:pt x="3884442" y="3276405"/>
                </a:moveTo>
                <a:cubicBezTo>
                  <a:pt x="3787667" y="3276405"/>
                  <a:pt x="3709630" y="3307952"/>
                  <a:pt x="3650331" y="3371046"/>
                </a:cubicBezTo>
                <a:cubicBezTo>
                  <a:pt x="3591032" y="3434140"/>
                  <a:pt x="3561383" y="3517158"/>
                  <a:pt x="3561383" y="3620100"/>
                </a:cubicBezTo>
                <a:cubicBezTo>
                  <a:pt x="3561383" y="3722094"/>
                  <a:pt x="3591863" y="3803452"/>
                  <a:pt x="3652821" y="3864174"/>
                </a:cubicBezTo>
                <a:cubicBezTo>
                  <a:pt x="3713780" y="3924896"/>
                  <a:pt x="3795494" y="3955257"/>
                  <a:pt x="3897962" y="3955257"/>
                </a:cubicBezTo>
                <a:cubicBezTo>
                  <a:pt x="3960108" y="3955257"/>
                  <a:pt x="4023676" y="3943160"/>
                  <a:pt x="4088667" y="3918966"/>
                </a:cubicBezTo>
                <a:lnTo>
                  <a:pt x="4088667" y="3790881"/>
                </a:lnTo>
                <a:cubicBezTo>
                  <a:pt x="4024150" y="3819818"/>
                  <a:pt x="3966986" y="3834287"/>
                  <a:pt x="3917175" y="3834287"/>
                </a:cubicBezTo>
                <a:cubicBezTo>
                  <a:pt x="3848389" y="3834287"/>
                  <a:pt x="3793715" y="3814600"/>
                  <a:pt x="3753155" y="3775226"/>
                </a:cubicBezTo>
                <a:cubicBezTo>
                  <a:pt x="3712594" y="3735851"/>
                  <a:pt x="3692314" y="3682720"/>
                  <a:pt x="3692314" y="3615831"/>
                </a:cubicBezTo>
                <a:cubicBezTo>
                  <a:pt x="3692314" y="3552263"/>
                  <a:pt x="3711053" y="3499961"/>
                  <a:pt x="3748529" y="3458926"/>
                </a:cubicBezTo>
                <a:cubicBezTo>
                  <a:pt x="3786006" y="3417892"/>
                  <a:pt x="3833920" y="3397374"/>
                  <a:pt x="3892270" y="3397374"/>
                </a:cubicBezTo>
                <a:cubicBezTo>
                  <a:pt x="3948248" y="3397374"/>
                  <a:pt x="4008970" y="3418247"/>
                  <a:pt x="4074435" y="3459994"/>
                </a:cubicBezTo>
                <a:lnTo>
                  <a:pt x="4074435" y="3321946"/>
                </a:lnTo>
                <a:cubicBezTo>
                  <a:pt x="4035061" y="3304394"/>
                  <a:pt x="4001972" y="3292416"/>
                  <a:pt x="3975169" y="3286012"/>
                </a:cubicBezTo>
                <a:cubicBezTo>
                  <a:pt x="3948367" y="3279607"/>
                  <a:pt x="3918124" y="3276405"/>
                  <a:pt x="3884442" y="3276405"/>
                </a:cubicBezTo>
                <a:close/>
                <a:moveTo>
                  <a:pt x="2731257" y="3276405"/>
                </a:moveTo>
                <a:cubicBezTo>
                  <a:pt x="2780119" y="3276405"/>
                  <a:pt x="2831116" y="3301073"/>
                  <a:pt x="2884247" y="3350410"/>
                </a:cubicBezTo>
                <a:lnTo>
                  <a:pt x="2815935" y="3464263"/>
                </a:lnTo>
                <a:cubicBezTo>
                  <a:pt x="2770868" y="3421568"/>
                  <a:pt x="2729122" y="3400221"/>
                  <a:pt x="2690696" y="3400221"/>
                </a:cubicBezTo>
                <a:cubicBezTo>
                  <a:pt x="2648950" y="3400221"/>
                  <a:pt x="2612778" y="3420145"/>
                  <a:pt x="2582180" y="3459994"/>
                </a:cubicBezTo>
                <a:cubicBezTo>
                  <a:pt x="2551582" y="3499842"/>
                  <a:pt x="2536283" y="3547044"/>
                  <a:pt x="2536283" y="3601599"/>
                </a:cubicBezTo>
                <a:lnTo>
                  <a:pt x="2536283" y="3943871"/>
                </a:lnTo>
                <a:lnTo>
                  <a:pt x="2406063" y="3943871"/>
                </a:lnTo>
                <a:lnTo>
                  <a:pt x="2406063" y="3289214"/>
                </a:lnTo>
                <a:lnTo>
                  <a:pt x="2536283" y="3289214"/>
                </a:lnTo>
                <a:lnTo>
                  <a:pt x="2536283" y="3439358"/>
                </a:lnTo>
                <a:lnTo>
                  <a:pt x="2543398" y="3427972"/>
                </a:lnTo>
                <a:cubicBezTo>
                  <a:pt x="2606018" y="3326928"/>
                  <a:pt x="2668637" y="3276405"/>
                  <a:pt x="2731257" y="3276405"/>
                </a:cubicBezTo>
                <a:close/>
                <a:moveTo>
                  <a:pt x="4387416" y="3154012"/>
                </a:moveTo>
                <a:lnTo>
                  <a:pt x="4144054" y="3393105"/>
                </a:lnTo>
                <a:lnTo>
                  <a:pt x="4144054" y="3405913"/>
                </a:lnTo>
                <a:lnTo>
                  <a:pt x="4257908" y="3405913"/>
                </a:lnTo>
                <a:lnTo>
                  <a:pt x="4257908" y="3696240"/>
                </a:lnTo>
                <a:cubicBezTo>
                  <a:pt x="4257908" y="3755539"/>
                  <a:pt x="4260636" y="3795743"/>
                  <a:pt x="4266091" y="3816853"/>
                </a:cubicBezTo>
                <a:cubicBezTo>
                  <a:pt x="4271547" y="3837964"/>
                  <a:pt x="4278307" y="3855042"/>
                  <a:pt x="4286371" y="3868087"/>
                </a:cubicBezTo>
                <a:cubicBezTo>
                  <a:pt x="4294436" y="3881133"/>
                  <a:pt x="4304635" y="3892874"/>
                  <a:pt x="4316969" y="3903311"/>
                </a:cubicBezTo>
                <a:cubicBezTo>
                  <a:pt x="4356344" y="3937941"/>
                  <a:pt x="4405680" y="3955257"/>
                  <a:pt x="4464979" y="3955257"/>
                </a:cubicBezTo>
                <a:cubicBezTo>
                  <a:pt x="4523803" y="3955257"/>
                  <a:pt x="4578121" y="3941262"/>
                  <a:pt x="4627931" y="3913273"/>
                </a:cubicBezTo>
                <a:lnTo>
                  <a:pt x="4627931" y="3792304"/>
                </a:lnTo>
                <a:cubicBezTo>
                  <a:pt x="4576223" y="3823139"/>
                  <a:pt x="4527124" y="3838557"/>
                  <a:pt x="4480634" y="3838557"/>
                </a:cubicBezTo>
                <a:cubicBezTo>
                  <a:pt x="4418489" y="3838557"/>
                  <a:pt x="4387416" y="3801143"/>
                  <a:pt x="4387416" y="3726315"/>
                </a:cubicBezTo>
                <a:lnTo>
                  <a:pt x="4387416" y="3405913"/>
                </a:lnTo>
                <a:lnTo>
                  <a:pt x="4594487" y="3405913"/>
                </a:lnTo>
                <a:lnTo>
                  <a:pt x="4594487" y="3289214"/>
                </a:lnTo>
                <a:lnTo>
                  <a:pt x="4387416" y="3289214"/>
                </a:lnTo>
                <a:close/>
                <a:moveTo>
                  <a:pt x="807430" y="3072180"/>
                </a:moveTo>
                <a:cubicBezTo>
                  <a:pt x="761414" y="3072180"/>
                  <a:pt x="723700" y="3085937"/>
                  <a:pt x="694288" y="3113452"/>
                </a:cubicBezTo>
                <a:cubicBezTo>
                  <a:pt x="664876" y="3140967"/>
                  <a:pt x="650170" y="3176309"/>
                  <a:pt x="650170" y="3219478"/>
                </a:cubicBezTo>
                <a:cubicBezTo>
                  <a:pt x="650170" y="3260750"/>
                  <a:pt x="665706" y="3296092"/>
                  <a:pt x="696779" y="3325504"/>
                </a:cubicBezTo>
                <a:cubicBezTo>
                  <a:pt x="727851" y="3354916"/>
                  <a:pt x="765210" y="3369623"/>
                  <a:pt x="808853" y="3369623"/>
                </a:cubicBezTo>
                <a:cubicBezTo>
                  <a:pt x="852023" y="3369623"/>
                  <a:pt x="888788" y="3355035"/>
                  <a:pt x="919149" y="3325860"/>
                </a:cubicBezTo>
                <a:cubicBezTo>
                  <a:pt x="949510" y="3296685"/>
                  <a:pt x="964690" y="3261699"/>
                  <a:pt x="964690" y="3220902"/>
                </a:cubicBezTo>
                <a:cubicBezTo>
                  <a:pt x="964690" y="3177732"/>
                  <a:pt x="949866" y="3142153"/>
                  <a:pt x="920216" y="3114164"/>
                </a:cubicBezTo>
                <a:cubicBezTo>
                  <a:pt x="890567" y="3086175"/>
                  <a:pt x="852972" y="3072180"/>
                  <a:pt x="807430" y="3072180"/>
                </a:cubicBezTo>
                <a:close/>
                <a:moveTo>
                  <a:pt x="4788512" y="3013830"/>
                </a:moveTo>
                <a:cubicBezTo>
                  <a:pt x="4768588" y="3013830"/>
                  <a:pt x="4751036" y="3021539"/>
                  <a:pt x="4735855" y="3036957"/>
                </a:cubicBezTo>
                <a:cubicBezTo>
                  <a:pt x="4720675" y="3052374"/>
                  <a:pt x="4713084" y="3070045"/>
                  <a:pt x="4713084" y="3089970"/>
                </a:cubicBezTo>
                <a:cubicBezTo>
                  <a:pt x="4713084" y="3110369"/>
                  <a:pt x="4720675" y="3128277"/>
                  <a:pt x="4735855" y="3143695"/>
                </a:cubicBezTo>
                <a:cubicBezTo>
                  <a:pt x="4751036" y="3159112"/>
                  <a:pt x="4768588" y="3166821"/>
                  <a:pt x="4788512" y="3166821"/>
                </a:cubicBezTo>
                <a:cubicBezTo>
                  <a:pt x="4809860" y="3166821"/>
                  <a:pt x="4828124" y="3159231"/>
                  <a:pt x="4843304" y="3144050"/>
                </a:cubicBezTo>
                <a:cubicBezTo>
                  <a:pt x="4858485" y="3128870"/>
                  <a:pt x="4866075" y="3110843"/>
                  <a:pt x="4866075" y="3089970"/>
                </a:cubicBezTo>
                <a:cubicBezTo>
                  <a:pt x="4866075" y="3068622"/>
                  <a:pt x="4858485" y="3050596"/>
                  <a:pt x="4843304" y="3035889"/>
                </a:cubicBezTo>
                <a:cubicBezTo>
                  <a:pt x="4828124" y="3021183"/>
                  <a:pt x="4809860" y="3013830"/>
                  <a:pt x="4788512" y="3013830"/>
                </a:cubicBezTo>
                <a:close/>
                <a:moveTo>
                  <a:pt x="0" y="2949788"/>
                </a:moveTo>
                <a:lnTo>
                  <a:pt x="142317" y="2949788"/>
                </a:lnTo>
                <a:lnTo>
                  <a:pt x="142317" y="3943871"/>
                </a:lnTo>
                <a:lnTo>
                  <a:pt x="0" y="3943871"/>
                </a:lnTo>
                <a:close/>
                <a:moveTo>
                  <a:pt x="810277" y="2936979"/>
                </a:moveTo>
                <a:cubicBezTo>
                  <a:pt x="893295" y="2936979"/>
                  <a:pt x="963386" y="2963882"/>
                  <a:pt x="1020550" y="3017689"/>
                </a:cubicBezTo>
                <a:cubicBezTo>
                  <a:pt x="1077714" y="3071495"/>
                  <a:pt x="1106295" y="3137742"/>
                  <a:pt x="1106295" y="3216432"/>
                </a:cubicBezTo>
                <a:cubicBezTo>
                  <a:pt x="1106295" y="3305083"/>
                  <a:pt x="1065024" y="3378325"/>
                  <a:pt x="982480" y="3436156"/>
                </a:cubicBezTo>
                <a:cubicBezTo>
                  <a:pt x="1074512" y="3489324"/>
                  <a:pt x="1120527" y="3567651"/>
                  <a:pt x="1120527" y="3671134"/>
                </a:cubicBezTo>
                <a:cubicBezTo>
                  <a:pt x="1120527" y="3753263"/>
                  <a:pt x="1090641" y="3821149"/>
                  <a:pt x="1030868" y="3874792"/>
                </a:cubicBezTo>
                <a:cubicBezTo>
                  <a:pt x="971095" y="3928435"/>
                  <a:pt x="895667" y="3955257"/>
                  <a:pt x="804584" y="3955257"/>
                </a:cubicBezTo>
                <a:cubicBezTo>
                  <a:pt x="714450" y="3955257"/>
                  <a:pt x="638785" y="3927842"/>
                  <a:pt x="577589" y="3873013"/>
                </a:cubicBezTo>
                <a:cubicBezTo>
                  <a:pt x="516392" y="3818184"/>
                  <a:pt x="485794" y="3750417"/>
                  <a:pt x="485794" y="3669711"/>
                </a:cubicBezTo>
                <a:cubicBezTo>
                  <a:pt x="485794" y="3568599"/>
                  <a:pt x="532759" y="3490748"/>
                  <a:pt x="626688" y="3436156"/>
                </a:cubicBezTo>
                <a:cubicBezTo>
                  <a:pt x="584467" y="3402022"/>
                  <a:pt x="554225" y="3368009"/>
                  <a:pt x="535961" y="3334116"/>
                </a:cubicBezTo>
                <a:cubicBezTo>
                  <a:pt x="517697" y="3300223"/>
                  <a:pt x="508565" y="3260995"/>
                  <a:pt x="508565" y="3216432"/>
                </a:cubicBezTo>
                <a:cubicBezTo>
                  <a:pt x="508565" y="3138691"/>
                  <a:pt x="537740" y="3072681"/>
                  <a:pt x="596089" y="3018400"/>
                </a:cubicBezTo>
                <a:cubicBezTo>
                  <a:pt x="654439" y="2964119"/>
                  <a:pt x="725835" y="2936979"/>
                  <a:pt x="810277" y="2936979"/>
                </a:cubicBezTo>
                <a:close/>
                <a:moveTo>
                  <a:pt x="3212660" y="2934133"/>
                </a:moveTo>
                <a:lnTo>
                  <a:pt x="3116596" y="3147608"/>
                </a:lnTo>
                <a:lnTo>
                  <a:pt x="3196293" y="3147608"/>
                </a:lnTo>
                <a:lnTo>
                  <a:pt x="3357112" y="2934133"/>
                </a:lnTo>
                <a:close/>
                <a:moveTo>
                  <a:pt x="2526167" y="0"/>
                </a:moveTo>
                <a:lnTo>
                  <a:pt x="9372184" y="0"/>
                </a:lnTo>
                <a:lnTo>
                  <a:pt x="9372184" y="6858000"/>
                </a:lnTo>
                <a:lnTo>
                  <a:pt x="2526167" y="6858000"/>
                </a:lnTo>
                <a:cubicBezTo>
                  <a:pt x="3410738" y="5469615"/>
                  <a:pt x="3464971" y="4637466"/>
                  <a:pt x="3262874" y="3911245"/>
                </a:cubicBezTo>
                <a:lnTo>
                  <a:pt x="3257098" y="3892429"/>
                </a:lnTo>
                <a:lnTo>
                  <a:pt x="3261048" y="3889791"/>
                </a:lnTo>
                <a:cubicBezTo>
                  <a:pt x="3271010" y="3933435"/>
                  <a:pt x="3303743" y="3955257"/>
                  <a:pt x="3359246" y="3955257"/>
                </a:cubicBezTo>
                <a:cubicBezTo>
                  <a:pt x="3378696" y="3955257"/>
                  <a:pt x="3397316" y="3951817"/>
                  <a:pt x="3415106" y="3944939"/>
                </a:cubicBezTo>
                <a:cubicBezTo>
                  <a:pt x="3432895" y="3938060"/>
                  <a:pt x="3456496" y="3925133"/>
                  <a:pt x="3485908" y="3906157"/>
                </a:cubicBezTo>
                <a:lnTo>
                  <a:pt x="3485908" y="3827171"/>
                </a:lnTo>
                <a:cubicBezTo>
                  <a:pt x="3452701" y="3850416"/>
                  <a:pt x="3428270" y="3862039"/>
                  <a:pt x="3412615" y="3862039"/>
                </a:cubicBezTo>
                <a:cubicBezTo>
                  <a:pt x="3397435" y="3862039"/>
                  <a:pt x="3389844" y="3850891"/>
                  <a:pt x="3389844" y="3828595"/>
                </a:cubicBezTo>
                <a:lnTo>
                  <a:pt x="3389844" y="3550365"/>
                </a:lnTo>
                <a:cubicBezTo>
                  <a:pt x="3389844" y="3495336"/>
                  <a:pt x="3388303" y="3457978"/>
                  <a:pt x="3385219" y="3438290"/>
                </a:cubicBezTo>
                <a:cubicBezTo>
                  <a:pt x="3382136" y="3418603"/>
                  <a:pt x="3374901" y="3398916"/>
                  <a:pt x="3363516" y="3379229"/>
                </a:cubicBezTo>
                <a:cubicBezTo>
                  <a:pt x="3352130" y="3359542"/>
                  <a:pt x="3339322" y="3343768"/>
                  <a:pt x="3325090" y="3331909"/>
                </a:cubicBezTo>
                <a:cubicBezTo>
                  <a:pt x="3282395" y="3294906"/>
                  <a:pt x="3225706" y="3276405"/>
                  <a:pt x="3155022" y="3276405"/>
                </a:cubicBezTo>
                <a:cubicBezTo>
                  <a:pt x="3131421" y="3276405"/>
                  <a:pt x="3109199" y="3278258"/>
                  <a:pt x="3088355" y="3281964"/>
                </a:cubicBezTo>
                <a:lnTo>
                  <a:pt x="3035955" y="3296930"/>
                </a:lnTo>
                <a:lnTo>
                  <a:pt x="2948588" y="3094686"/>
                </a:lnTo>
                <a:cubicBezTo>
                  <a:pt x="2610044" y="2328614"/>
                  <a:pt x="2230263" y="1484527"/>
                  <a:pt x="25261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MX" sz="115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89B18E-7E55-A6FC-D20C-A827F5EF8219}"/>
              </a:ext>
            </a:extLst>
          </p:cNvPr>
          <p:cNvSpPr txBox="1"/>
          <p:nvPr/>
        </p:nvSpPr>
        <p:spPr>
          <a:xfrm flipH="1">
            <a:off x="197290" y="1288435"/>
            <a:ext cx="441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11 de julio de 2024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AD5E696-C751-7410-987F-21224EE3D2A1}"/>
              </a:ext>
            </a:extLst>
          </p:cNvPr>
          <p:cNvSpPr txBox="1"/>
          <p:nvPr/>
        </p:nvSpPr>
        <p:spPr>
          <a:xfrm flipH="1">
            <a:off x="6096000" y="5623369"/>
            <a:ext cx="548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25 de septiembre de 2024</a:t>
            </a:r>
          </a:p>
        </p:txBody>
      </p:sp>
    </p:spTree>
    <p:extLst>
      <p:ext uri="{BB962C8B-B14F-4D97-AF65-F5344CB8AC3E}">
        <p14:creationId xmlns:p14="http://schemas.microsoft.com/office/powerpoint/2010/main" val="264297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3AF094B-FCE6-9837-E9F0-7F19B407C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9138" y="1168647"/>
            <a:ext cx="6342792" cy="504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63CD8B8-9B34-CACA-D01C-BE75E127A0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67" t="32593" r="9616" b="17040"/>
          <a:stretch/>
        </p:blipFill>
        <p:spPr>
          <a:xfrm>
            <a:off x="6683024" y="1043755"/>
            <a:ext cx="3025420" cy="264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F7305C-405A-2119-D2AC-277C8FEF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94" t="8832" r="6381" b="11171"/>
          <a:stretch/>
        </p:blipFill>
        <p:spPr>
          <a:xfrm>
            <a:off x="8297334" y="3950624"/>
            <a:ext cx="3388844" cy="2472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81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Dividendo</Template>
  <TotalTime>206</TotalTime>
  <Words>205</Words>
  <Application>Microsoft Office PowerPoint</Application>
  <PresentationFormat>Panorámica</PresentationFormat>
  <Paragraphs>41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Wingdings 2</vt:lpstr>
      <vt:lpstr>Dividendo</vt:lpstr>
      <vt:lpstr>REPORTE DE PRÁCTICAS DE ACCESORIOS PARA RADIOCIRUGÍA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López Ruiz</dc:creator>
  <cp:lastModifiedBy>Christopher López Ruiz</cp:lastModifiedBy>
  <cp:revision>9</cp:revision>
  <dcterms:created xsi:type="dcterms:W3CDTF">2024-10-01T01:13:12Z</dcterms:created>
  <dcterms:modified xsi:type="dcterms:W3CDTF">2024-10-02T01:14:12Z</dcterms:modified>
</cp:coreProperties>
</file>